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71" r:id="rId4"/>
    <p:sldId id="257" r:id="rId5"/>
    <p:sldId id="273" r:id="rId6"/>
    <p:sldId id="259" r:id="rId7"/>
    <p:sldId id="260" r:id="rId8"/>
    <p:sldId id="279" r:id="rId9"/>
    <p:sldId id="285" r:id="rId10"/>
    <p:sldId id="286" r:id="rId11"/>
    <p:sldId id="261" r:id="rId12"/>
    <p:sldId id="281" r:id="rId13"/>
    <p:sldId id="270" r:id="rId14"/>
    <p:sldId id="275" r:id="rId15"/>
    <p:sldId id="267" r:id="rId16"/>
    <p:sldId id="262" r:id="rId17"/>
    <p:sldId id="258" r:id="rId18"/>
    <p:sldId id="264" r:id="rId19"/>
    <p:sldId id="268" r:id="rId20"/>
    <p:sldId id="274" r:id="rId21"/>
    <p:sldId id="280" r:id="rId22"/>
    <p:sldId id="282" r:id="rId23"/>
    <p:sldId id="283" r:id="rId24"/>
    <p:sldId id="284" r:id="rId25"/>
    <p:sldId id="276" r:id="rId26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077" autoAdjust="0"/>
  </p:normalViewPr>
  <p:slideViewPr>
    <p:cSldViewPr snapToGrid="0" snapToObjects="1">
      <p:cViewPr varScale="1">
        <p:scale>
          <a:sx n="93" d="100"/>
          <a:sy n="93" d="100"/>
        </p:scale>
        <p:origin x="204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MA Youth Baseball" userId="cb6c2ab1ece3ca6a" providerId="LiveId" clId="{E4165F31-924E-400B-B1BD-16C4E8A95219}"/>
    <pc:docChg chg="delSld modSld">
      <pc:chgData name="STMA Youth Baseball" userId="cb6c2ab1ece3ca6a" providerId="LiveId" clId="{E4165F31-924E-400B-B1BD-16C4E8A95219}" dt="2025-02-18T18:12:39.116" v="3" actId="47"/>
      <pc:docMkLst>
        <pc:docMk/>
      </pc:docMkLst>
      <pc:sldChg chg="modSp del mod">
        <pc:chgData name="STMA Youth Baseball" userId="cb6c2ab1ece3ca6a" providerId="LiveId" clId="{E4165F31-924E-400B-B1BD-16C4E8A95219}" dt="2025-02-18T18:12:39.116" v="3" actId="47"/>
        <pc:sldMkLst>
          <pc:docMk/>
          <pc:sldMk cId="238741943" sldId="263"/>
        </pc:sldMkLst>
      </pc:sldChg>
      <pc:sldChg chg="del">
        <pc:chgData name="STMA Youth Baseball" userId="cb6c2ab1ece3ca6a" providerId="LiveId" clId="{E4165F31-924E-400B-B1BD-16C4E8A95219}" dt="2025-02-18T18:12:39.116" v="3" actId="47"/>
        <pc:sldMkLst>
          <pc:docMk/>
          <pc:sldMk cId="1396098907" sldId="269"/>
        </pc:sldMkLst>
      </pc:sldChg>
      <pc:sldChg chg="del">
        <pc:chgData name="STMA Youth Baseball" userId="cb6c2ab1ece3ca6a" providerId="LiveId" clId="{E4165F31-924E-400B-B1BD-16C4E8A95219}" dt="2025-02-18T18:12:39.116" v="3" actId="47"/>
        <pc:sldMkLst>
          <pc:docMk/>
          <pc:sldMk cId="3215422039" sldId="277"/>
        </pc:sldMkLst>
      </pc:sldChg>
      <pc:sldChg chg="modSp del mod">
        <pc:chgData name="STMA Youth Baseball" userId="cb6c2ab1ece3ca6a" providerId="LiveId" clId="{E4165F31-924E-400B-B1BD-16C4E8A95219}" dt="2025-02-18T18:12:39.116" v="3" actId="47"/>
        <pc:sldMkLst>
          <pc:docMk/>
          <pc:sldMk cId="2921534546" sldId="278"/>
        </pc:sldMkLst>
      </pc:sldChg>
    </pc:docChg>
  </pc:docChgLst>
  <pc:docChgLst>
    <pc:chgData name="STMA Youth Baseball" userId="cb6c2ab1ece3ca6a" providerId="LiveId" clId="{084DDA15-354D-4227-804D-87DAC9BB0AD8}"/>
    <pc:docChg chg="custSel addSld modSld">
      <pc:chgData name="STMA Youth Baseball" userId="cb6c2ab1ece3ca6a" providerId="LiveId" clId="{084DDA15-354D-4227-804D-87DAC9BB0AD8}" dt="2025-01-26T16:39:15.960" v="2283" actId="20577"/>
      <pc:docMkLst>
        <pc:docMk/>
      </pc:docMkLst>
      <pc:sldChg chg="modSp mod">
        <pc:chgData name="STMA Youth Baseball" userId="cb6c2ab1ece3ca6a" providerId="LiveId" clId="{084DDA15-354D-4227-804D-87DAC9BB0AD8}" dt="2025-01-26T15:37:54.949" v="5" actId="20577"/>
        <pc:sldMkLst>
          <pc:docMk/>
          <pc:sldMk cId="791017034" sldId="256"/>
        </pc:sldMkLst>
        <pc:spChg chg="mod">
          <ac:chgData name="STMA Youth Baseball" userId="cb6c2ab1ece3ca6a" providerId="LiveId" clId="{084DDA15-354D-4227-804D-87DAC9BB0AD8}" dt="2025-01-26T15:37:54.949" v="5" actId="20577"/>
          <ac:spMkLst>
            <pc:docMk/>
            <pc:sldMk cId="791017034" sldId="256"/>
            <ac:spMk id="5" creationId="{00000000-0000-0000-0000-000000000000}"/>
          </ac:spMkLst>
        </pc:spChg>
      </pc:sldChg>
      <pc:sldChg chg="modSp mod">
        <pc:chgData name="STMA Youth Baseball" userId="cb6c2ab1ece3ca6a" providerId="LiveId" clId="{084DDA15-354D-4227-804D-87DAC9BB0AD8}" dt="2025-01-26T15:41:31.317" v="240" actId="20577"/>
        <pc:sldMkLst>
          <pc:docMk/>
          <pc:sldMk cId="2094036494" sldId="257"/>
        </pc:sldMkLst>
        <pc:spChg chg="mod">
          <ac:chgData name="STMA Youth Baseball" userId="cb6c2ab1ece3ca6a" providerId="LiveId" clId="{084DDA15-354D-4227-804D-87DAC9BB0AD8}" dt="2025-01-26T15:41:31.317" v="240" actId="20577"/>
          <ac:spMkLst>
            <pc:docMk/>
            <pc:sldMk cId="2094036494" sldId="257"/>
            <ac:spMk id="2" creationId="{00000000-0000-0000-0000-000000000000}"/>
          </ac:spMkLst>
        </pc:spChg>
        <pc:spChg chg="mod">
          <ac:chgData name="STMA Youth Baseball" userId="cb6c2ab1ece3ca6a" providerId="LiveId" clId="{084DDA15-354D-4227-804D-87DAC9BB0AD8}" dt="2025-01-26T15:41:16.665" v="238" actId="6549"/>
          <ac:spMkLst>
            <pc:docMk/>
            <pc:sldMk cId="2094036494" sldId="257"/>
            <ac:spMk id="5" creationId="{00000000-0000-0000-0000-000000000000}"/>
          </ac:spMkLst>
        </pc:spChg>
      </pc:sldChg>
      <pc:sldChg chg="modSp mod">
        <pc:chgData name="STMA Youth Baseball" userId="cb6c2ab1ece3ca6a" providerId="LiveId" clId="{084DDA15-354D-4227-804D-87DAC9BB0AD8}" dt="2025-01-26T15:48:01.745" v="555" actId="20577"/>
        <pc:sldMkLst>
          <pc:docMk/>
          <pc:sldMk cId="1058930553" sldId="259"/>
        </pc:sldMkLst>
        <pc:spChg chg="mod">
          <ac:chgData name="STMA Youth Baseball" userId="cb6c2ab1ece3ca6a" providerId="LiveId" clId="{084DDA15-354D-4227-804D-87DAC9BB0AD8}" dt="2025-01-26T15:48:01.745" v="555" actId="20577"/>
          <ac:spMkLst>
            <pc:docMk/>
            <pc:sldMk cId="1058930553" sldId="259"/>
            <ac:spMk id="2" creationId="{00000000-0000-0000-0000-000000000000}"/>
          </ac:spMkLst>
        </pc:spChg>
        <pc:spChg chg="mod">
          <ac:chgData name="STMA Youth Baseball" userId="cb6c2ab1ece3ca6a" providerId="LiveId" clId="{084DDA15-354D-4227-804D-87DAC9BB0AD8}" dt="2025-01-26T15:47:52.959" v="553" actId="20577"/>
          <ac:spMkLst>
            <pc:docMk/>
            <pc:sldMk cId="1058930553" sldId="259"/>
            <ac:spMk id="5" creationId="{00000000-0000-0000-0000-000000000000}"/>
          </ac:spMkLst>
        </pc:spChg>
      </pc:sldChg>
      <pc:sldChg chg="modSp mod">
        <pc:chgData name="STMA Youth Baseball" userId="cb6c2ab1ece3ca6a" providerId="LiveId" clId="{084DDA15-354D-4227-804D-87DAC9BB0AD8}" dt="2025-01-26T16:31:47.736" v="2103" actId="20577"/>
        <pc:sldMkLst>
          <pc:docMk/>
          <pc:sldMk cId="564433332" sldId="261"/>
        </pc:sldMkLst>
        <pc:spChg chg="mod">
          <ac:chgData name="STMA Youth Baseball" userId="cb6c2ab1ece3ca6a" providerId="LiveId" clId="{084DDA15-354D-4227-804D-87DAC9BB0AD8}" dt="2025-01-26T16:31:47.736" v="2103" actId="20577"/>
          <ac:spMkLst>
            <pc:docMk/>
            <pc:sldMk cId="564433332" sldId="261"/>
            <ac:spMk id="3" creationId="{00000000-0000-0000-0000-000000000000}"/>
          </ac:spMkLst>
        </pc:spChg>
      </pc:sldChg>
      <pc:sldChg chg="modSp mod">
        <pc:chgData name="STMA Youth Baseball" userId="cb6c2ab1ece3ca6a" providerId="LiveId" clId="{084DDA15-354D-4227-804D-87DAC9BB0AD8}" dt="2025-01-26T16:03:12.191" v="740" actId="20577"/>
        <pc:sldMkLst>
          <pc:docMk/>
          <pc:sldMk cId="1467753873" sldId="262"/>
        </pc:sldMkLst>
        <pc:spChg chg="mod">
          <ac:chgData name="STMA Youth Baseball" userId="cb6c2ab1ece3ca6a" providerId="LiveId" clId="{084DDA15-354D-4227-804D-87DAC9BB0AD8}" dt="2025-01-26T16:03:12.191" v="740" actId="20577"/>
          <ac:spMkLst>
            <pc:docMk/>
            <pc:sldMk cId="1467753873" sldId="262"/>
            <ac:spMk id="6" creationId="{00000000-0000-0000-0000-000000000000}"/>
          </ac:spMkLst>
        </pc:spChg>
      </pc:sldChg>
      <pc:sldChg chg="modSp mod">
        <pc:chgData name="STMA Youth Baseball" userId="cb6c2ab1ece3ca6a" providerId="LiveId" clId="{084DDA15-354D-4227-804D-87DAC9BB0AD8}" dt="2025-01-26T16:33:42.145" v="2117" actId="20577"/>
        <pc:sldMkLst>
          <pc:docMk/>
          <pc:sldMk cId="1805145661" sldId="267"/>
        </pc:sldMkLst>
        <pc:spChg chg="mod">
          <ac:chgData name="STMA Youth Baseball" userId="cb6c2ab1ece3ca6a" providerId="LiveId" clId="{084DDA15-354D-4227-804D-87DAC9BB0AD8}" dt="2025-01-26T16:33:42.145" v="2117" actId="20577"/>
          <ac:spMkLst>
            <pc:docMk/>
            <pc:sldMk cId="1805145661" sldId="267"/>
            <ac:spMk id="6" creationId="{00000000-0000-0000-0000-000000000000}"/>
          </ac:spMkLst>
        </pc:spChg>
      </pc:sldChg>
      <pc:sldChg chg="modSp mod">
        <pc:chgData name="STMA Youth Baseball" userId="cb6c2ab1ece3ca6a" providerId="LiveId" clId="{084DDA15-354D-4227-804D-87DAC9BB0AD8}" dt="2025-01-26T16:05:15.343" v="780" actId="20577"/>
        <pc:sldMkLst>
          <pc:docMk/>
          <pc:sldMk cId="214670470" sldId="268"/>
        </pc:sldMkLst>
        <pc:spChg chg="mod">
          <ac:chgData name="STMA Youth Baseball" userId="cb6c2ab1ece3ca6a" providerId="LiveId" clId="{084DDA15-354D-4227-804D-87DAC9BB0AD8}" dt="2025-01-26T16:04:55.377" v="761" actId="6549"/>
          <ac:spMkLst>
            <pc:docMk/>
            <pc:sldMk cId="214670470" sldId="268"/>
            <ac:spMk id="8" creationId="{00000000-0000-0000-0000-000000000000}"/>
          </ac:spMkLst>
        </pc:spChg>
      </pc:sldChg>
      <pc:sldChg chg="modSp mod">
        <pc:chgData name="STMA Youth Baseball" userId="cb6c2ab1ece3ca6a" providerId="LiveId" clId="{084DDA15-354D-4227-804D-87DAC9BB0AD8}" dt="2025-01-26T16:24:46.887" v="1466" actId="20577"/>
        <pc:sldMkLst>
          <pc:docMk/>
          <pc:sldMk cId="1396098907" sldId="269"/>
        </pc:sldMkLst>
      </pc:sldChg>
      <pc:sldChg chg="modSp mod">
        <pc:chgData name="STMA Youth Baseball" userId="cb6c2ab1ece3ca6a" providerId="LiveId" clId="{084DDA15-354D-4227-804D-87DAC9BB0AD8}" dt="2025-01-26T16:37:31.790" v="2197" actId="1076"/>
        <pc:sldMkLst>
          <pc:docMk/>
          <pc:sldMk cId="1965895145" sldId="271"/>
        </pc:sldMkLst>
        <pc:spChg chg="mod">
          <ac:chgData name="STMA Youth Baseball" userId="cb6c2ab1ece3ca6a" providerId="LiveId" clId="{084DDA15-354D-4227-804D-87DAC9BB0AD8}" dt="2025-01-26T16:37:31.790" v="2197" actId="1076"/>
          <ac:spMkLst>
            <pc:docMk/>
            <pc:sldMk cId="1965895145" sldId="271"/>
            <ac:spMk id="5" creationId="{00000000-0000-0000-0000-000000000000}"/>
          </ac:spMkLst>
        </pc:spChg>
      </pc:sldChg>
      <pc:sldChg chg="modSp mod">
        <pc:chgData name="STMA Youth Baseball" userId="cb6c2ab1ece3ca6a" providerId="LiveId" clId="{084DDA15-354D-4227-804D-87DAC9BB0AD8}" dt="2025-01-26T15:42:58.488" v="283" actId="20577"/>
        <pc:sldMkLst>
          <pc:docMk/>
          <pc:sldMk cId="733349286" sldId="273"/>
        </pc:sldMkLst>
        <pc:spChg chg="mod">
          <ac:chgData name="STMA Youth Baseball" userId="cb6c2ab1ece3ca6a" providerId="LiveId" clId="{084DDA15-354D-4227-804D-87DAC9BB0AD8}" dt="2025-01-26T15:42:58.488" v="283" actId="20577"/>
          <ac:spMkLst>
            <pc:docMk/>
            <pc:sldMk cId="733349286" sldId="273"/>
            <ac:spMk id="5" creationId="{00000000-0000-0000-0000-000000000000}"/>
          </ac:spMkLst>
        </pc:spChg>
      </pc:sldChg>
      <pc:sldChg chg="modSp mod">
        <pc:chgData name="STMA Youth Baseball" userId="cb6c2ab1ece3ca6a" providerId="LiveId" clId="{084DDA15-354D-4227-804D-87DAC9BB0AD8}" dt="2025-01-26T15:52:07.927" v="579" actId="20577"/>
        <pc:sldMkLst>
          <pc:docMk/>
          <pc:sldMk cId="0" sldId="275"/>
        </pc:sldMkLst>
        <pc:spChg chg="mod">
          <ac:chgData name="STMA Youth Baseball" userId="cb6c2ab1ece3ca6a" providerId="LiveId" clId="{084DDA15-354D-4227-804D-87DAC9BB0AD8}" dt="2025-01-26T15:52:07.927" v="579" actId="20577"/>
          <ac:spMkLst>
            <pc:docMk/>
            <pc:sldMk cId="0" sldId="275"/>
            <ac:spMk id="167" creationId="{00000000-0000-0000-0000-000000000000}"/>
          </ac:spMkLst>
        </pc:spChg>
      </pc:sldChg>
      <pc:sldChg chg="modSp mod">
        <pc:chgData name="STMA Youth Baseball" userId="cb6c2ab1ece3ca6a" providerId="LiveId" clId="{084DDA15-354D-4227-804D-87DAC9BB0AD8}" dt="2025-01-26T15:50:16.216" v="570" actId="20577"/>
        <pc:sldMkLst>
          <pc:docMk/>
          <pc:sldMk cId="1484681942" sldId="281"/>
        </pc:sldMkLst>
        <pc:spChg chg="mod">
          <ac:chgData name="STMA Youth Baseball" userId="cb6c2ab1ece3ca6a" providerId="LiveId" clId="{084DDA15-354D-4227-804D-87DAC9BB0AD8}" dt="2025-01-26T15:50:16.216" v="570" actId="20577"/>
          <ac:spMkLst>
            <pc:docMk/>
            <pc:sldMk cId="1484681942" sldId="281"/>
            <ac:spMk id="6" creationId="{FB03BCCC-A196-3EB7-E645-F02DAD50FE30}"/>
          </ac:spMkLst>
        </pc:spChg>
      </pc:sldChg>
      <pc:sldChg chg="addSp modSp add mod">
        <pc:chgData name="STMA Youth Baseball" userId="cb6c2ab1ece3ca6a" providerId="LiveId" clId="{084DDA15-354D-4227-804D-87DAC9BB0AD8}" dt="2025-01-26T16:30:25.215" v="2093" actId="1076"/>
        <pc:sldMkLst>
          <pc:docMk/>
          <pc:sldMk cId="4093471442" sldId="283"/>
        </pc:sldMkLst>
        <pc:spChg chg="mod">
          <ac:chgData name="STMA Youth Baseball" userId="cb6c2ab1ece3ca6a" providerId="LiveId" clId="{084DDA15-354D-4227-804D-87DAC9BB0AD8}" dt="2025-01-26T16:25:42.863" v="1527" actId="20577"/>
          <ac:spMkLst>
            <pc:docMk/>
            <pc:sldMk cId="4093471442" sldId="283"/>
            <ac:spMk id="2" creationId="{F70C1DB9-5EF3-32B0-E942-9470551C27BF}"/>
          </ac:spMkLst>
        </pc:spChg>
        <pc:spChg chg="add mod">
          <ac:chgData name="STMA Youth Baseball" userId="cb6c2ab1ece3ca6a" providerId="LiveId" clId="{084DDA15-354D-4227-804D-87DAC9BB0AD8}" dt="2025-01-26T16:30:25.215" v="2093" actId="1076"/>
          <ac:spMkLst>
            <pc:docMk/>
            <pc:sldMk cId="4093471442" sldId="283"/>
            <ac:spMk id="3" creationId="{C5BC4613-DB02-4C9F-44A9-AE8EF7F6E0BD}"/>
          </ac:spMkLst>
        </pc:spChg>
        <pc:spChg chg="mod">
          <ac:chgData name="STMA Youth Baseball" userId="cb6c2ab1ece3ca6a" providerId="LiveId" clId="{084DDA15-354D-4227-804D-87DAC9BB0AD8}" dt="2025-01-26T16:25:46.573" v="1528" actId="6549"/>
          <ac:spMkLst>
            <pc:docMk/>
            <pc:sldMk cId="4093471442" sldId="283"/>
            <ac:spMk id="6" creationId="{44A38875-AD17-4766-4A39-DB4FF5953261}"/>
          </ac:spMkLst>
        </pc:spChg>
      </pc:sldChg>
      <pc:sldChg chg="add">
        <pc:chgData name="STMA Youth Baseball" userId="cb6c2ab1ece3ca6a" providerId="LiveId" clId="{084DDA15-354D-4227-804D-87DAC9BB0AD8}" dt="2025-01-26T16:25:28.614" v="1467" actId="2890"/>
        <pc:sldMkLst>
          <pc:docMk/>
          <pc:sldMk cId="3112915302" sldId="284"/>
        </pc:sldMkLst>
      </pc:sldChg>
      <pc:sldChg chg="modSp new mod">
        <pc:chgData name="STMA Youth Baseball" userId="cb6c2ab1ece3ca6a" providerId="LiveId" clId="{084DDA15-354D-4227-804D-87DAC9BB0AD8}" dt="2025-01-26T16:39:15.960" v="2283" actId="20577"/>
        <pc:sldMkLst>
          <pc:docMk/>
          <pc:sldMk cId="2667658504" sldId="285"/>
        </pc:sldMkLst>
        <pc:spChg chg="mod">
          <ac:chgData name="STMA Youth Baseball" userId="cb6c2ab1ece3ca6a" providerId="LiveId" clId="{084DDA15-354D-4227-804D-87DAC9BB0AD8}" dt="2025-01-26T16:39:11.207" v="2278" actId="20577"/>
          <ac:spMkLst>
            <pc:docMk/>
            <pc:sldMk cId="2667658504" sldId="285"/>
            <ac:spMk id="2" creationId="{F55EF725-9231-C091-F2F5-D36BDB9B4418}"/>
          </ac:spMkLst>
        </pc:spChg>
        <pc:spChg chg="mod">
          <ac:chgData name="STMA Youth Baseball" userId="cb6c2ab1ece3ca6a" providerId="LiveId" clId="{084DDA15-354D-4227-804D-87DAC9BB0AD8}" dt="2025-01-26T16:39:15.960" v="2283" actId="20577"/>
          <ac:spMkLst>
            <pc:docMk/>
            <pc:sldMk cId="2667658504" sldId="285"/>
            <ac:spMk id="3" creationId="{DE3CAC41-CC79-814B-FF66-13D18E5C5609}"/>
          </ac:spMkLst>
        </pc:spChg>
      </pc:sldChg>
    </pc:docChg>
  </pc:docChgLst>
  <pc:docChgLst>
    <pc:chgData name="STMA Youth Baseball" userId="cb6c2ab1ece3ca6a" providerId="LiveId" clId="{7ED0A80E-E58D-423A-8937-CEDC074BA286}"/>
    <pc:docChg chg="custSel addSld modSld sldOrd">
      <pc:chgData name="STMA Youth Baseball" userId="cb6c2ab1ece3ca6a" providerId="LiveId" clId="{7ED0A80E-E58D-423A-8937-CEDC074BA286}" dt="2025-02-08T17:54:19.679" v="289" actId="20577"/>
      <pc:docMkLst>
        <pc:docMk/>
      </pc:docMkLst>
      <pc:sldChg chg="modSp mod">
        <pc:chgData name="STMA Youth Baseball" userId="cb6c2ab1ece3ca6a" providerId="LiveId" clId="{7ED0A80E-E58D-423A-8937-CEDC074BA286}" dt="2025-02-08T17:20:38.447" v="32" actId="20577"/>
        <pc:sldMkLst>
          <pc:docMk/>
          <pc:sldMk cId="791017034" sldId="256"/>
        </pc:sldMkLst>
        <pc:spChg chg="mod">
          <ac:chgData name="STMA Youth Baseball" userId="cb6c2ab1ece3ca6a" providerId="LiveId" clId="{7ED0A80E-E58D-423A-8937-CEDC074BA286}" dt="2025-02-08T17:20:38.447" v="32" actId="20577"/>
          <ac:spMkLst>
            <pc:docMk/>
            <pc:sldMk cId="791017034" sldId="256"/>
            <ac:spMk id="5" creationId="{00000000-0000-0000-0000-000000000000}"/>
          </ac:spMkLst>
        </pc:spChg>
      </pc:sldChg>
      <pc:sldChg chg="modSp mod">
        <pc:chgData name="STMA Youth Baseball" userId="cb6c2ab1ece3ca6a" providerId="LiveId" clId="{7ED0A80E-E58D-423A-8937-CEDC074BA286}" dt="2025-02-08T17:54:19.679" v="289" actId="20577"/>
        <pc:sldMkLst>
          <pc:docMk/>
          <pc:sldMk cId="2131821745" sldId="258"/>
        </pc:sldMkLst>
        <pc:spChg chg="mod">
          <ac:chgData name="STMA Youth Baseball" userId="cb6c2ab1ece3ca6a" providerId="LiveId" clId="{7ED0A80E-E58D-423A-8937-CEDC074BA286}" dt="2025-02-08T17:54:19.679" v="289" actId="20577"/>
          <ac:spMkLst>
            <pc:docMk/>
            <pc:sldMk cId="2131821745" sldId="258"/>
            <ac:spMk id="5" creationId="{00000000-0000-0000-0000-000000000000}"/>
          </ac:spMkLst>
        </pc:spChg>
      </pc:sldChg>
      <pc:sldChg chg="modSp mod ord">
        <pc:chgData name="STMA Youth Baseball" userId="cb6c2ab1ece3ca6a" providerId="LiveId" clId="{7ED0A80E-E58D-423A-8937-CEDC074BA286}" dt="2025-02-08T17:52:19.613" v="191" actId="6549"/>
        <pc:sldMkLst>
          <pc:docMk/>
          <pc:sldMk cId="1467753873" sldId="262"/>
        </pc:sldMkLst>
        <pc:spChg chg="mod">
          <ac:chgData name="STMA Youth Baseball" userId="cb6c2ab1ece3ca6a" providerId="LiveId" clId="{7ED0A80E-E58D-423A-8937-CEDC074BA286}" dt="2025-02-08T17:52:19.613" v="191" actId="6549"/>
          <ac:spMkLst>
            <pc:docMk/>
            <pc:sldMk cId="1467753873" sldId="262"/>
            <ac:spMk id="6" creationId="{00000000-0000-0000-0000-000000000000}"/>
          </ac:spMkLst>
        </pc:spChg>
      </pc:sldChg>
      <pc:sldChg chg="delSp modSp mod">
        <pc:chgData name="STMA Youth Baseball" userId="cb6c2ab1ece3ca6a" providerId="LiveId" clId="{7ED0A80E-E58D-423A-8937-CEDC074BA286}" dt="2025-02-08T17:51:10.369" v="190" actId="5793"/>
        <pc:sldMkLst>
          <pc:docMk/>
          <pc:sldMk cId="214670470" sldId="268"/>
        </pc:sldMkLst>
        <pc:spChg chg="mod">
          <ac:chgData name="STMA Youth Baseball" userId="cb6c2ab1ece3ca6a" providerId="LiveId" clId="{7ED0A80E-E58D-423A-8937-CEDC074BA286}" dt="2025-02-08T17:51:10.369" v="190" actId="5793"/>
          <ac:spMkLst>
            <pc:docMk/>
            <pc:sldMk cId="214670470" sldId="268"/>
            <ac:spMk id="8" creationId="{00000000-0000-0000-0000-000000000000}"/>
          </ac:spMkLst>
        </pc:spChg>
      </pc:sldChg>
      <pc:sldChg chg="modSp mod">
        <pc:chgData name="STMA Youth Baseball" userId="cb6c2ab1ece3ca6a" providerId="LiveId" clId="{7ED0A80E-E58D-423A-8937-CEDC074BA286}" dt="2025-02-08T17:45:00.555" v="180" actId="6549"/>
        <pc:sldMkLst>
          <pc:docMk/>
          <pc:sldMk cId="1965895145" sldId="271"/>
        </pc:sldMkLst>
        <pc:spChg chg="mod">
          <ac:chgData name="STMA Youth Baseball" userId="cb6c2ab1ece3ca6a" providerId="LiveId" clId="{7ED0A80E-E58D-423A-8937-CEDC074BA286}" dt="2025-02-08T17:45:00.555" v="180" actId="6549"/>
          <ac:spMkLst>
            <pc:docMk/>
            <pc:sldMk cId="1965895145" sldId="271"/>
            <ac:spMk id="5" creationId="{00000000-0000-0000-0000-000000000000}"/>
          </ac:spMkLst>
        </pc:spChg>
      </pc:sldChg>
      <pc:sldChg chg="modSp mod">
        <pc:chgData name="STMA Youth Baseball" userId="cb6c2ab1ece3ca6a" providerId="LiveId" clId="{7ED0A80E-E58D-423A-8937-CEDC074BA286}" dt="2025-02-08T17:53:26.178" v="196" actId="5793"/>
        <pc:sldMkLst>
          <pc:docMk/>
          <pc:sldMk cId="0" sldId="275"/>
        </pc:sldMkLst>
        <pc:spChg chg="mod">
          <ac:chgData name="STMA Youth Baseball" userId="cb6c2ab1ece3ca6a" providerId="LiveId" clId="{7ED0A80E-E58D-423A-8937-CEDC074BA286}" dt="2025-02-08T17:53:26.178" v="196" actId="5793"/>
          <ac:spMkLst>
            <pc:docMk/>
            <pc:sldMk cId="0" sldId="275"/>
            <ac:spMk id="167" creationId="{00000000-0000-0000-0000-000000000000}"/>
          </ac:spMkLst>
        </pc:spChg>
      </pc:sldChg>
      <pc:sldChg chg="addSp modSp mod">
        <pc:chgData name="STMA Youth Baseball" userId="cb6c2ab1ece3ca6a" providerId="LiveId" clId="{7ED0A80E-E58D-423A-8937-CEDC074BA286}" dt="2025-02-08T17:36:46.841" v="114" actId="14100"/>
        <pc:sldMkLst>
          <pc:docMk/>
          <pc:sldMk cId="2667658504" sldId="285"/>
        </pc:sldMkLst>
        <pc:spChg chg="mod">
          <ac:chgData name="STMA Youth Baseball" userId="cb6c2ab1ece3ca6a" providerId="LiveId" clId="{7ED0A80E-E58D-423A-8937-CEDC074BA286}" dt="2025-02-08T17:33:50.448" v="96" actId="113"/>
          <ac:spMkLst>
            <pc:docMk/>
            <pc:sldMk cId="2667658504" sldId="285"/>
            <ac:spMk id="2" creationId="{F55EF725-9231-C091-F2F5-D36BDB9B4418}"/>
          </ac:spMkLst>
        </pc:spChg>
        <pc:spChg chg="mod">
          <ac:chgData name="STMA Youth Baseball" userId="cb6c2ab1ece3ca6a" providerId="LiveId" clId="{7ED0A80E-E58D-423A-8937-CEDC074BA286}" dt="2025-02-08T17:36:42.629" v="113" actId="27636"/>
          <ac:spMkLst>
            <pc:docMk/>
            <pc:sldMk cId="2667658504" sldId="285"/>
            <ac:spMk id="3" creationId="{DE3CAC41-CC79-814B-FF66-13D18E5C5609}"/>
          </ac:spMkLst>
        </pc:spChg>
        <pc:picChg chg="add mod">
          <ac:chgData name="STMA Youth Baseball" userId="cb6c2ab1ece3ca6a" providerId="LiveId" clId="{7ED0A80E-E58D-423A-8937-CEDC074BA286}" dt="2025-02-08T17:30:56.297" v="84" actId="1076"/>
          <ac:picMkLst>
            <pc:docMk/>
            <pc:sldMk cId="2667658504" sldId="285"/>
            <ac:picMk id="4" creationId="{1685B3A7-76A3-49AD-34EA-DA1E0EBC1EDF}"/>
          </ac:picMkLst>
        </pc:picChg>
        <pc:picChg chg="add mod">
          <ac:chgData name="STMA Youth Baseball" userId="cb6c2ab1ece3ca6a" providerId="LiveId" clId="{7ED0A80E-E58D-423A-8937-CEDC074BA286}" dt="2025-02-08T17:36:46.841" v="114" actId="14100"/>
          <ac:picMkLst>
            <pc:docMk/>
            <pc:sldMk cId="2667658504" sldId="285"/>
            <ac:picMk id="6" creationId="{4F6B7F87-D3B2-EDE1-0CA4-1028A20C3637}"/>
          </ac:picMkLst>
        </pc:picChg>
      </pc:sldChg>
      <pc:sldChg chg="addSp modSp add mod">
        <pc:chgData name="STMA Youth Baseball" userId="cb6c2ab1ece3ca6a" providerId="LiveId" clId="{7ED0A80E-E58D-423A-8937-CEDC074BA286}" dt="2025-02-08T17:33:45.276" v="95" actId="113"/>
        <pc:sldMkLst>
          <pc:docMk/>
          <pc:sldMk cId="407658540" sldId="286"/>
        </pc:sldMkLst>
        <pc:spChg chg="mod">
          <ac:chgData name="STMA Youth Baseball" userId="cb6c2ab1ece3ca6a" providerId="LiveId" clId="{7ED0A80E-E58D-423A-8937-CEDC074BA286}" dt="2025-02-08T17:33:45.276" v="95" actId="113"/>
          <ac:spMkLst>
            <pc:docMk/>
            <pc:sldMk cId="407658540" sldId="286"/>
            <ac:spMk id="2" creationId="{C1B794F9-2F9C-A04F-0188-76B4B177E7E0}"/>
          </ac:spMkLst>
        </pc:spChg>
        <pc:spChg chg="mod">
          <ac:chgData name="STMA Youth Baseball" userId="cb6c2ab1ece3ca6a" providerId="LiveId" clId="{7ED0A80E-E58D-423A-8937-CEDC074BA286}" dt="2025-02-08T17:30:31.471" v="80" actId="1076"/>
          <ac:spMkLst>
            <pc:docMk/>
            <pc:sldMk cId="407658540" sldId="286"/>
            <ac:spMk id="3" creationId="{45FD3594-3454-BCC2-0D31-DD903F840532}"/>
          </ac:spMkLst>
        </pc:spChg>
        <pc:picChg chg="add mod">
          <ac:chgData name="STMA Youth Baseball" userId="cb6c2ab1ece3ca6a" providerId="LiveId" clId="{7ED0A80E-E58D-423A-8937-CEDC074BA286}" dt="2025-02-08T17:31:04.597" v="86" actId="1076"/>
          <ac:picMkLst>
            <pc:docMk/>
            <pc:sldMk cId="407658540" sldId="286"/>
            <ac:picMk id="4" creationId="{5906FDDA-F723-22A1-2B82-ADB26F1B1DA3}"/>
          </ac:picMkLst>
        </pc:picChg>
      </pc:sldChg>
    </pc:docChg>
  </pc:docChgLst>
  <pc:docChgLst>
    <pc:chgData name="STMA Youth Baseball" userId="cb6c2ab1ece3ca6a" providerId="LiveId" clId="{4BD745CC-F501-4C7F-98B8-1656AE309389}"/>
    <pc:docChg chg="undo custSel modSld sldOrd">
      <pc:chgData name="STMA Youth Baseball" userId="cb6c2ab1ece3ca6a" providerId="LiveId" clId="{4BD745CC-F501-4C7F-98B8-1656AE309389}" dt="2025-02-03T00:26:58.157" v="628"/>
      <pc:docMkLst>
        <pc:docMk/>
      </pc:docMkLst>
      <pc:sldChg chg="modSp mod">
        <pc:chgData name="STMA Youth Baseball" userId="cb6c2ab1ece3ca6a" providerId="LiveId" clId="{4BD745CC-F501-4C7F-98B8-1656AE309389}" dt="2025-01-30T00:09:30.906" v="1" actId="20577"/>
        <pc:sldMkLst>
          <pc:docMk/>
          <pc:sldMk cId="791017034" sldId="256"/>
        </pc:sldMkLst>
        <pc:spChg chg="mod">
          <ac:chgData name="STMA Youth Baseball" userId="cb6c2ab1ece3ca6a" providerId="LiveId" clId="{4BD745CC-F501-4C7F-98B8-1656AE309389}" dt="2025-01-30T00:09:30.906" v="1" actId="20577"/>
          <ac:spMkLst>
            <pc:docMk/>
            <pc:sldMk cId="791017034" sldId="256"/>
            <ac:spMk id="4" creationId="{00000000-0000-0000-0000-000000000000}"/>
          </ac:spMkLst>
        </pc:spChg>
      </pc:sldChg>
      <pc:sldChg chg="modSp mod">
        <pc:chgData name="STMA Youth Baseball" userId="cb6c2ab1ece3ca6a" providerId="LiveId" clId="{4BD745CC-F501-4C7F-98B8-1656AE309389}" dt="2025-02-03T00:07:10.841" v="555" actId="20577"/>
        <pc:sldMkLst>
          <pc:docMk/>
          <pc:sldMk cId="1805145661" sldId="267"/>
        </pc:sldMkLst>
        <pc:spChg chg="mod">
          <ac:chgData name="STMA Youth Baseball" userId="cb6c2ab1ece3ca6a" providerId="LiveId" clId="{4BD745CC-F501-4C7F-98B8-1656AE309389}" dt="2025-02-03T00:07:10.841" v="555" actId="20577"/>
          <ac:spMkLst>
            <pc:docMk/>
            <pc:sldMk cId="1805145661" sldId="267"/>
            <ac:spMk id="6" creationId="{00000000-0000-0000-0000-000000000000}"/>
          </ac:spMkLst>
        </pc:spChg>
      </pc:sldChg>
      <pc:sldChg chg="modSp mod">
        <pc:chgData name="STMA Youth Baseball" userId="cb6c2ab1ece3ca6a" providerId="LiveId" clId="{4BD745CC-F501-4C7F-98B8-1656AE309389}" dt="2025-02-03T00:10:19.330" v="624" actId="20577"/>
        <pc:sldMkLst>
          <pc:docMk/>
          <pc:sldMk cId="214670470" sldId="268"/>
        </pc:sldMkLst>
        <pc:spChg chg="mod">
          <ac:chgData name="STMA Youth Baseball" userId="cb6c2ab1ece3ca6a" providerId="LiveId" clId="{4BD745CC-F501-4C7F-98B8-1656AE309389}" dt="2025-02-03T00:10:19.330" v="624" actId="20577"/>
          <ac:spMkLst>
            <pc:docMk/>
            <pc:sldMk cId="214670470" sldId="268"/>
            <ac:spMk id="8" creationId="{00000000-0000-0000-0000-000000000000}"/>
          </ac:spMkLst>
        </pc:spChg>
      </pc:sldChg>
      <pc:sldChg chg="ord">
        <pc:chgData name="STMA Youth Baseball" userId="cb6c2ab1ece3ca6a" providerId="LiveId" clId="{4BD745CC-F501-4C7F-98B8-1656AE309389}" dt="2025-02-02T21:33:52.429" v="511"/>
        <pc:sldMkLst>
          <pc:docMk/>
          <pc:sldMk cId="1396098907" sldId="269"/>
        </pc:sldMkLst>
      </pc:sldChg>
      <pc:sldChg chg="modSp mod">
        <pc:chgData name="STMA Youth Baseball" userId="cb6c2ab1ece3ca6a" providerId="LiveId" clId="{4BD745CC-F501-4C7F-98B8-1656AE309389}" dt="2025-01-30T00:10:03.171" v="3" actId="20577"/>
        <pc:sldMkLst>
          <pc:docMk/>
          <pc:sldMk cId="733349286" sldId="273"/>
        </pc:sldMkLst>
        <pc:spChg chg="mod">
          <ac:chgData name="STMA Youth Baseball" userId="cb6c2ab1ece3ca6a" providerId="LiveId" clId="{4BD745CC-F501-4C7F-98B8-1656AE309389}" dt="2025-01-30T00:10:03.171" v="3" actId="20577"/>
          <ac:spMkLst>
            <pc:docMk/>
            <pc:sldMk cId="733349286" sldId="273"/>
            <ac:spMk id="2" creationId="{00000000-0000-0000-0000-000000000000}"/>
          </ac:spMkLst>
        </pc:spChg>
      </pc:sldChg>
      <pc:sldChg chg="modSp mod">
        <pc:chgData name="STMA Youth Baseball" userId="cb6c2ab1ece3ca6a" providerId="LiveId" clId="{4BD745CC-F501-4C7F-98B8-1656AE309389}" dt="2025-02-02T21:32:15.680" v="508" actId="20577"/>
        <pc:sldMkLst>
          <pc:docMk/>
          <pc:sldMk cId="0" sldId="275"/>
        </pc:sldMkLst>
        <pc:spChg chg="mod">
          <ac:chgData name="STMA Youth Baseball" userId="cb6c2ab1ece3ca6a" providerId="LiveId" clId="{4BD745CC-F501-4C7F-98B8-1656AE309389}" dt="2025-02-02T21:32:15.680" v="508" actId="20577"/>
          <ac:spMkLst>
            <pc:docMk/>
            <pc:sldMk cId="0" sldId="275"/>
            <ac:spMk id="165" creationId="{00000000-0000-0000-0000-000000000000}"/>
          </ac:spMkLst>
        </pc:spChg>
        <pc:spChg chg="mod">
          <ac:chgData name="STMA Youth Baseball" userId="cb6c2ab1ece3ca6a" providerId="LiveId" clId="{4BD745CC-F501-4C7F-98B8-1656AE309389}" dt="2025-02-02T21:31:51.600" v="490" actId="20577"/>
          <ac:spMkLst>
            <pc:docMk/>
            <pc:sldMk cId="0" sldId="275"/>
            <ac:spMk id="167" creationId="{00000000-0000-0000-0000-000000000000}"/>
          </ac:spMkLst>
        </pc:spChg>
      </pc:sldChg>
      <pc:sldChg chg="ord">
        <pc:chgData name="STMA Youth Baseball" userId="cb6c2ab1ece3ca6a" providerId="LiveId" clId="{4BD745CC-F501-4C7F-98B8-1656AE309389}" dt="2025-02-03T00:26:58.157" v="628"/>
        <pc:sldMkLst>
          <pc:docMk/>
          <pc:sldMk cId="2667658504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884AB1-291E-8E42-A645-4F3F02FAF58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295DC5-1550-9A40-AF6A-8D312DD2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32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43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0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1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7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02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3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5248A-8B01-F96D-7393-826495E0B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EAF84-363B-0830-AA3C-CAA96918D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B0CF7-0462-9206-C615-325D28DE0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1B058-D6C8-504E-AA06-15AC6F785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1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1093E-12E2-3FB8-22C1-75017A3E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1AD02-BB0E-E79F-89BC-2404724A2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1F75B-59A0-039B-91FF-17EFF7F5C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EECAE-9FD6-58CB-DCEC-AA156FB886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2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7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5DC5-1550-9A40-AF6A-8D312DD273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4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3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1485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096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916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138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59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71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9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540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218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1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1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9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8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8972-6935-1040-AFEB-B03F6DCBFCFA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8F42-09C1-CF46-818F-E0531A41B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5028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yfycc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intercom.help/SportsEngine/en/articles/6662746-se-mobile-start-up-guide" TargetMode="External"/><Relationship Id="rId10" Type="http://schemas.openxmlformats.org/officeDocument/2006/relationships/image" Target="../media/image14.svg"/><Relationship Id="rId4" Type="http://schemas.openxmlformats.org/officeDocument/2006/relationships/hyperlink" Target="https://intercom.help/SportsEngine/en/collections/3502726-for-parents" TargetMode="External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help.sportsengine.com/en/articles/6304039-how-to-add-guardians" TargetMode="External"/><Relationship Id="rId4" Type="http://schemas.openxmlformats.org/officeDocument/2006/relationships/hyperlink" Target="https://intercom.help/SportsEngine/en/collections/3502726-for-parent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pplied-hope.com/vide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68730" y="472261"/>
            <a:ext cx="7772400" cy="1738312"/>
          </a:xfrm>
        </p:spPr>
        <p:txBody>
          <a:bodyPr/>
          <a:lstStyle/>
          <a:p>
            <a:r>
              <a:rPr lang="en-US" b="1" dirty="0"/>
              <a:t>STMA Youth Baseball</a:t>
            </a:r>
            <a:br>
              <a:rPr lang="en-US" b="1" dirty="0"/>
            </a:br>
            <a:r>
              <a:rPr lang="en-US" b="1" dirty="0"/>
              <a:t>Traveling Teams 2025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0019" y="2376905"/>
            <a:ext cx="6858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/>
              <a:t>Parent, Coaches, and Players Meeting</a:t>
            </a:r>
          </a:p>
          <a:p>
            <a:r>
              <a:rPr lang="en-US" sz="8000" b="1" dirty="0"/>
              <a:t>February 12, 2025</a:t>
            </a:r>
          </a:p>
          <a:p>
            <a:endParaRPr lang="en-US" sz="8000" b="1" dirty="0"/>
          </a:p>
          <a:p>
            <a:endParaRPr lang="en-US" b="1" dirty="0"/>
          </a:p>
          <a:p>
            <a:pPr algn="ctr"/>
            <a:r>
              <a:rPr lang="en-US" sz="7200" b="1" i="1" dirty="0"/>
              <a:t>The core purpose of STMA Youth Baseball </a:t>
            </a:r>
          </a:p>
          <a:p>
            <a:pPr algn="ctr"/>
            <a:endParaRPr lang="en-US" sz="7200" b="1" i="1" dirty="0"/>
          </a:p>
          <a:p>
            <a:pPr algn="ctr"/>
            <a:r>
              <a:rPr lang="en-US" sz="7200" b="1" i="1" dirty="0"/>
              <a:t>is to teach our players to play organized baseball </a:t>
            </a:r>
          </a:p>
          <a:p>
            <a:pPr algn="ctr"/>
            <a:endParaRPr lang="en-US" sz="7200" b="1" i="1" dirty="0"/>
          </a:p>
          <a:p>
            <a:pPr algn="ctr"/>
            <a:r>
              <a:rPr lang="en-US" sz="7200" b="1" i="1" dirty="0"/>
              <a:t>in an atmosphere of fair play, good sportsmanship, </a:t>
            </a:r>
          </a:p>
          <a:p>
            <a:pPr algn="ctr"/>
            <a:endParaRPr lang="en-US" sz="7200" b="1" i="1" dirty="0"/>
          </a:p>
          <a:p>
            <a:pPr algn="ctr"/>
            <a:r>
              <a:rPr lang="en-US" sz="7200" b="1" i="1" dirty="0"/>
              <a:t>teamwork and fun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r>
              <a:rPr lang="en-US" sz="5600" b="1" dirty="0"/>
              <a:t>Note: This presentation is posted on the traveling team page of our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AF2FE-9CAE-DC8C-6945-3DB1B5493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2" y="582134"/>
            <a:ext cx="1438690" cy="143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1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32" y="19383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Traveling Baseball Expenses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391" y="971074"/>
            <a:ext cx="86560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2000" dirty="0"/>
              <a:t>Travel baseball specific fees per player to cover: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4 Tournaments covered by STMA Youth Baseball 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Travel Uniforms 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Dome and Indoor Practices (3+ player discount! Message us)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Fundraiser cards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Background check – all coaches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Invoice is done online thru Sports Engine</a:t>
            </a:r>
          </a:p>
          <a:p>
            <a:pPr marL="1014413" lvl="2" indent="-214313">
              <a:buFont typeface="Arial" charset="0"/>
              <a:buChar char="•"/>
            </a:pPr>
            <a:r>
              <a:rPr lang="en-US" sz="2000" dirty="0"/>
              <a:t>You will receive an invoice from sports engine in March</a:t>
            </a:r>
          </a:p>
          <a:p>
            <a:pPr marL="1014413" lvl="2" indent="-214313">
              <a:buFont typeface="Arial" charset="0"/>
              <a:buChar char="•"/>
            </a:pPr>
            <a:r>
              <a:rPr lang="en-US" sz="2000" dirty="0"/>
              <a:t>Payment is required prior to receiving the traveling uniform</a:t>
            </a:r>
          </a:p>
          <a:p>
            <a:pPr marL="214313" indent="-214313">
              <a:buFont typeface="Arial" charset="0"/>
              <a:buChar char="•"/>
            </a:pPr>
            <a:endParaRPr lang="en-US" sz="2000" dirty="0"/>
          </a:p>
          <a:p>
            <a:pPr marL="214313" indent="-214313">
              <a:buFont typeface="Arial" charset="0"/>
              <a:buChar char="•"/>
            </a:pPr>
            <a:r>
              <a:rPr lang="en-US" sz="2000" dirty="0"/>
              <a:t>Other possible fees not covered in the traveling fee: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Gate fee’s - Gopher State tournaments always come with a gate fee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State Tournament fees </a:t>
            </a:r>
            <a:endParaRPr lang="en-US" sz="2000" dirty="0">
              <a:highlight>
                <a:srgbClr val="FFFF00"/>
              </a:highlight>
            </a:endParaRP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Replacement pants or uniforms (lost or damaged during the season)</a:t>
            </a:r>
          </a:p>
          <a:p>
            <a:pPr marL="100013" indent="-214313"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7B442AC6-4DE0-960B-6CCA-68A615348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" y="157461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32" y="19383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Traveling Baseball Expenses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391" y="971074"/>
            <a:ext cx="865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013" indent="-214313">
              <a:buFont typeface="Arial" charset="0"/>
              <a:buChar char="•"/>
            </a:pPr>
            <a:r>
              <a:rPr lang="en-US" sz="2000" dirty="0"/>
              <a:t>Payment Options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SportsEngine with transaction fee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Venmo</a:t>
            </a:r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7B442AC6-4DE0-960B-6CCA-68A615348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" y="157461"/>
            <a:ext cx="774382" cy="774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E1784A-E084-D984-323A-B00646312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568" y="2540362"/>
            <a:ext cx="4172532" cy="4296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3BCCC-A196-3EB7-E645-F02DAD50FE30}"/>
              </a:ext>
            </a:extLst>
          </p:cNvPr>
          <p:cNvSpPr/>
          <p:nvPr/>
        </p:nvSpPr>
        <p:spPr>
          <a:xfrm>
            <a:off x="1483536" y="1801885"/>
            <a:ext cx="5804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**Back for Year 2**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68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72" y="15954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Tournaments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79" y="1106424"/>
            <a:ext cx="8520417" cy="516864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 Tournaments are booked for all traveling teams. </a:t>
            </a:r>
          </a:p>
          <a:p>
            <a:pPr lvl="1"/>
            <a:endParaRPr lang="en-US" dirty="0"/>
          </a:p>
          <a:p>
            <a:r>
              <a:rPr lang="en-US" dirty="0"/>
              <a:t>The schedule is on the STMA Youth Baseball website.</a:t>
            </a:r>
          </a:p>
          <a:p>
            <a:pPr lvl="1"/>
            <a:r>
              <a:rPr lang="en-US" dirty="0"/>
              <a:t>Blocks of Hotel rooms are reserved for all out of town tournaments. </a:t>
            </a:r>
          </a:p>
          <a:p>
            <a:pPr lvl="1"/>
            <a:r>
              <a:rPr lang="en-US" dirty="0"/>
              <a:t>Head coaches have all tournament details including hotel information.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Most traveling teams have a chance to qualify for the 3 State Tournaments (MYAS, MBT, and MSF). Those tournaments are in July.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Contact Tournament Director, Tim Rick, with questions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 descr="A cartoon of a knight helmet&#10;&#10;Description automatically generated">
            <a:extLst>
              <a:ext uri="{FF2B5EF4-FFF2-40B4-BE49-F238E27FC236}">
                <a16:creationId xmlns:a16="http://schemas.microsoft.com/office/drawing/2014/main" id="{770EC63D-C8F4-5CF4-5E34-7F748DD80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" y="115253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1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815876" y="182404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 dirty="0"/>
              <a:t>Uniforms</a:t>
            </a:r>
            <a:endParaRPr dirty="0"/>
          </a:p>
        </p:txBody>
      </p:sp>
      <p:sp>
        <p:nvSpPr>
          <p:cNvPr id="167" name="Google Shape;167;p10"/>
          <p:cNvSpPr txBox="1"/>
          <p:nvPr/>
        </p:nvSpPr>
        <p:spPr>
          <a:xfrm>
            <a:off x="202168" y="982504"/>
            <a:ext cx="8861822" cy="532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Custom STMA Youth Baseball uniforms are provided to all players by 10K Lettering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Includes two sublimated jerseys (one lighter colored and one darker colored) for all age levels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Includes two pairs of pants with royal piping going down the sides for all age levels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 Includes one royal blue belt for all age levels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 Includes one baseball cap for all age levels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tabLst/>
              <a:defRPr/>
            </a:pPr>
            <a:r>
              <a:rPr lang="en-US" sz="1400" kern="0" dirty="0">
                <a:solidFill>
                  <a:srgbClr val="222222"/>
                </a:solidFill>
                <a:latin typeface="Arial"/>
                <a:cs typeface="Arial"/>
                <a:sym typeface="Arial"/>
              </a:rPr>
              <a:t>  Includes one pair of royal blue socks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61963" marR="0" lvl="1" indent="33972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Uniforms will be handed out at a practice by the Head Coach and will be available in April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None/>
              <a:tabLst/>
              <a:defRPr/>
            </a:pP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Teams must wear the STMA Youth Baseball uniform that is provided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all teams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School players, Travel players, and In-House players have the same logo </a:t>
            </a:r>
            <a:endParaRPr lang="en-US"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Additional team apparel will be available for team or individuals to order from Mama T. (Team items like hitting jackets, team sweatshirt, shorts/shirt combo, etc.)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Details have been shared with all coaches.  Coaches or team managers will be working with their groups on possible apparel ideas for your team.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400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Contact Uniform Director Tom Rech with any questions  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cartoon of a knight helmet&#10;&#10;Description automatically generated">
            <a:extLst>
              <a:ext uri="{FF2B5EF4-FFF2-40B4-BE49-F238E27FC236}">
                <a16:creationId xmlns:a16="http://schemas.microsoft.com/office/drawing/2014/main" id="{F30F11A7-5136-8715-ABC1-8BB51CBD7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3" y="149750"/>
            <a:ext cx="774382" cy="7743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62" y="12525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Practices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7164" y="1037297"/>
            <a:ext cx="8590020" cy="45839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 Team to start Practices prior to Monday, March 12</a:t>
            </a:r>
          </a:p>
          <a:p>
            <a:pPr lvl="1"/>
            <a:r>
              <a:rPr lang="en-US" sz="2000" dirty="0"/>
              <a:t>Practices over Spring Break are optional</a:t>
            </a:r>
          </a:p>
          <a:p>
            <a:r>
              <a:rPr lang="en-US" sz="2400" dirty="0"/>
              <a:t>Indoor Practice</a:t>
            </a:r>
          </a:p>
          <a:p>
            <a:pPr lvl="1"/>
            <a:r>
              <a:rPr lang="en-US" sz="2000" dirty="0"/>
              <a:t>Schedule is posted on the website under Travel page</a:t>
            </a:r>
          </a:p>
          <a:p>
            <a:pPr lvl="2"/>
            <a:r>
              <a:rPr lang="en-US" sz="1600" dirty="0"/>
              <a:t>Encourage the Team manager or coaches to enter into SE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Outdoor Practices to start on fields after fields are declared open by the Cities or the School District via FYCC</a:t>
            </a:r>
          </a:p>
          <a:p>
            <a:pPr lvl="1"/>
            <a:r>
              <a:rPr lang="en-US" sz="2000" dirty="0">
                <a:hlinkClick r:id="rId3"/>
              </a:rPr>
              <a:t>http://myfycc.com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Field Assignments for each team are posted on the website </a:t>
            </a:r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7BD18F4B-2E94-8838-41FA-0DDC0D9D7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7" y="125254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4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497" y="22812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Volunteer Expectations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078417"/>
            <a:ext cx="9078012" cy="36115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We need your time, not your money</a:t>
            </a:r>
            <a:endParaRPr lang="en-US" dirty="0"/>
          </a:p>
          <a:p>
            <a:pPr lvl="2"/>
            <a:r>
              <a:rPr lang="en-US" sz="2400" dirty="0"/>
              <a:t>Requirement of 4 hours per player</a:t>
            </a:r>
          </a:p>
          <a:p>
            <a:pPr lvl="2"/>
            <a:r>
              <a:rPr lang="en-US" sz="2400" dirty="0"/>
              <a:t>1 shift of 4 hours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Three opportunities are offered</a:t>
            </a:r>
          </a:p>
          <a:p>
            <a:pPr lvl="2"/>
            <a:r>
              <a:rPr lang="en-US" dirty="0"/>
              <a:t>Shifts are posted in Dibs</a:t>
            </a:r>
          </a:p>
          <a:p>
            <a:pPr lvl="3"/>
            <a:r>
              <a:rPr lang="en-US" sz="2200" b="1" dirty="0"/>
              <a:t>Uniform Tryout </a:t>
            </a:r>
            <a:r>
              <a:rPr lang="en-US" sz="1600" dirty="0"/>
              <a:t>(Complete)</a:t>
            </a:r>
          </a:p>
          <a:p>
            <a:pPr lvl="3"/>
            <a:r>
              <a:rPr lang="en-US" sz="2200" b="1" dirty="0"/>
              <a:t>June 20 - 22  STMA Wood Bat Classic</a:t>
            </a:r>
          </a:p>
          <a:p>
            <a:pPr lvl="3"/>
            <a:r>
              <a:rPr lang="en-US" sz="2200" b="1" dirty="0"/>
              <a:t>July 31 Legion State Tournament</a:t>
            </a:r>
          </a:p>
          <a:p>
            <a:pPr lvl="3"/>
            <a:endParaRPr lang="en-US" sz="1600" dirty="0"/>
          </a:p>
          <a:p>
            <a:pPr lvl="1"/>
            <a:r>
              <a:rPr lang="en-US" b="1" dirty="0"/>
              <a:t>$500.00 volunteer check per player (collected tonight)</a:t>
            </a:r>
          </a:p>
          <a:p>
            <a:pPr lvl="2"/>
            <a:r>
              <a:rPr lang="en-US" sz="2400" dirty="0"/>
              <a:t>Will not Cash unless time requirement is not met</a:t>
            </a:r>
          </a:p>
          <a:p>
            <a:pPr lvl="2"/>
            <a:r>
              <a:rPr lang="en-US" sz="2400" dirty="0"/>
              <a:t>Not required for Head Coach and 3 Assistant Coaches per team</a:t>
            </a:r>
          </a:p>
          <a:p>
            <a:pPr lvl="2"/>
            <a:r>
              <a:rPr lang="en-US" sz="2400" dirty="0"/>
              <a:t>Separate checks per player</a:t>
            </a:r>
          </a:p>
          <a:p>
            <a:pPr marL="914400" lvl="2" indent="0">
              <a:buNone/>
            </a:pPr>
            <a:endParaRPr lang="en-US" sz="2400" dirty="0"/>
          </a:p>
          <a:p>
            <a:pPr marL="42863" indent="0">
              <a:buNone/>
            </a:pPr>
            <a:r>
              <a:rPr lang="en-US" sz="2400" dirty="0"/>
              <a:t>   </a:t>
            </a:r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E554600D-A2A6-87EC-5D4F-B197516E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5" y="139542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3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8240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Annual Fundraiser </a:t>
            </a:r>
            <a:r>
              <a:rPr lang="mr-IN" b="1" dirty="0"/>
              <a:t>–</a:t>
            </a:r>
            <a:r>
              <a:rPr lang="en-US" b="1" dirty="0"/>
              <a:t> Discount Cards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785" y="1391987"/>
            <a:ext cx="86470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Fundraiser is again a combined effort between STMA Fastpitch Softball and Youth Baseball</a:t>
            </a:r>
          </a:p>
          <a:p>
            <a:pPr marL="2286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Player receives 5 cards ($20/ea.); Cost on invoice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$20 charged in registration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$80 will be on invoice</a:t>
            </a:r>
          </a:p>
          <a:p>
            <a:pPr marL="228600" indent="-342900">
              <a:buFont typeface="Arial" panose="020B0604020202020204" pitchFamily="34" charset="0"/>
              <a:buChar char="•"/>
            </a:pPr>
            <a:r>
              <a:rPr lang="en-US" sz="2000" dirty="0"/>
              <a:t>No Card Return, parents keep the money</a:t>
            </a:r>
          </a:p>
          <a:p>
            <a:pPr marL="2286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28600" indent="-342900">
              <a:buFont typeface="Arial" panose="020B0604020202020204" pitchFamily="34" charset="0"/>
              <a:buChar char="•"/>
            </a:pPr>
            <a:r>
              <a:rPr lang="en-US" sz="2000" dirty="0"/>
              <a:t>Cards will be available to us in March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Card hand out will be to coach during Dome practices</a:t>
            </a:r>
          </a:p>
          <a:p>
            <a:pPr indent="-114300"/>
            <a:endParaRPr lang="en-US" sz="2000" dirty="0"/>
          </a:p>
          <a:p>
            <a:pPr marL="228600" indent="-342900">
              <a:buFont typeface="Arial" panose="020B0604020202020204" pitchFamily="34" charset="0"/>
              <a:buChar char="•"/>
            </a:pPr>
            <a:r>
              <a:rPr lang="en-US" sz="2000" dirty="0"/>
              <a:t>Contact Sponsorship and Fundraising Director Mike </a:t>
            </a:r>
            <a:r>
              <a:rPr lang="en-US" sz="2000" dirty="0" err="1"/>
              <a:t>Allbee</a:t>
            </a:r>
            <a:r>
              <a:rPr lang="en-US" sz="2000" dirty="0"/>
              <a:t> with any questions </a:t>
            </a:r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62D32241-D599-6D14-DAC2-D7BD1FE6C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" y="138113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04" y="11382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Field Etiquette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30" y="799624"/>
            <a:ext cx="87553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The coaches should get the code for the lights and equipment sheds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Rake all batters boxes, batting cages, pitching mounds and bases.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Please return equipment to shed and lock the shed before you leave. 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Contact the coach of the team assigned to that field prior to contacting Field/Facilities Director to schedule time on that field.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r>
              <a:rPr lang="en-US" sz="2200" dirty="0"/>
              <a:t>Teams are responsible for portable pitching mounds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220EE-5761-9EC2-7BE6-2F5FFC879059}"/>
              </a:ext>
            </a:extLst>
          </p:cNvPr>
          <p:cNvSpPr txBox="1"/>
          <p:nvPr/>
        </p:nvSpPr>
        <p:spPr>
          <a:xfrm>
            <a:off x="512064" y="4954608"/>
            <a:ext cx="8391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/>
              <a:t>The cities and school district are concerned about the shape of our fields, pitch in after games and practices!  A little TLC now could save your tax dollars and baseball registration in the future.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017CE-C371-8CE3-E130-B28117226625}"/>
              </a:ext>
            </a:extLst>
          </p:cNvPr>
          <p:cNvSpPr/>
          <p:nvPr/>
        </p:nvSpPr>
        <p:spPr>
          <a:xfrm>
            <a:off x="4630436" y="0"/>
            <a:ext cx="3555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Important!!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Picture 8" descr="A cartoon of a knight helmet&#10;&#10;Description automatically generated">
            <a:extLst>
              <a:ext uri="{FF2B5EF4-FFF2-40B4-BE49-F238E27FC236}">
                <a16:creationId xmlns:a16="http://schemas.microsoft.com/office/drawing/2014/main" id="{FDD2C5C2-FC1B-E64F-2CD7-E6E60DCE4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73" y="127913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4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970" y="14811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Important Dates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3662" y="1140431"/>
            <a:ext cx="7978140" cy="173078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STMA Wood Bat Classic is June 20 – 22, 2025</a:t>
            </a:r>
          </a:p>
          <a:p>
            <a:pPr lvl="1"/>
            <a:r>
              <a:rPr lang="en-US" sz="2800" dirty="0"/>
              <a:t>Get your Dibs hours scheduled when opened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600" dirty="0"/>
              <a:t>Review MYAS and MBT sites for State Tournaments</a:t>
            </a:r>
          </a:p>
          <a:p>
            <a:endParaRPr lang="en-US" sz="3600" dirty="0"/>
          </a:p>
          <a:p>
            <a:r>
              <a:rPr lang="en-US" sz="3600" dirty="0"/>
              <a:t>Legion State Tournament is July 31 – August 3rd</a:t>
            </a:r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27F63F6E-F12F-E75D-61DD-3E25F6F0F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88" y="165132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B7C791-8063-65C2-A11B-8CA91739F233}"/>
              </a:ext>
            </a:extLst>
          </p:cNvPr>
          <p:cNvSpPr/>
          <p:nvPr/>
        </p:nvSpPr>
        <p:spPr>
          <a:xfrm>
            <a:off x="420624" y="2381428"/>
            <a:ext cx="7735824" cy="3165339"/>
          </a:xfrm>
          <a:prstGeom prst="rect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logo of a baseball team&#10;&#10;Description automatically generated">
            <a:extLst>
              <a:ext uri="{FF2B5EF4-FFF2-40B4-BE49-F238E27FC236}">
                <a16:creationId xmlns:a16="http://schemas.microsoft.com/office/drawing/2014/main" id="{12C2F7A0-F892-632D-0A8B-6C9DD4F09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562" y="2880954"/>
            <a:ext cx="2812707" cy="2257551"/>
          </a:xfrm>
          <a:prstGeom prst="rect">
            <a:avLst/>
          </a:prstGeom>
        </p:spPr>
      </p:pic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117887A-2262-FBD1-E4E5-20E6A92EA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545" y="2977485"/>
            <a:ext cx="2464004" cy="18798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28EDFC-FECF-8F3B-0A2B-DDA6606C6351}"/>
              </a:ext>
            </a:extLst>
          </p:cNvPr>
          <p:cNvSpPr txBox="1"/>
          <p:nvPr/>
        </p:nvSpPr>
        <p:spPr>
          <a:xfrm>
            <a:off x="1912426" y="2419872"/>
            <a:ext cx="198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Facebook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A0C70-CC44-DDA1-E54B-1FD32CFC3CEF}"/>
              </a:ext>
            </a:extLst>
          </p:cNvPr>
          <p:cNvSpPr txBox="1"/>
          <p:nvPr/>
        </p:nvSpPr>
        <p:spPr>
          <a:xfrm>
            <a:off x="5671860" y="2421516"/>
            <a:ext cx="198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65EA4E-EC15-EFCC-D116-AD4B139487AC}"/>
              </a:ext>
            </a:extLst>
          </p:cNvPr>
          <p:cNvSpPr txBox="1"/>
          <p:nvPr/>
        </p:nvSpPr>
        <p:spPr>
          <a:xfrm>
            <a:off x="1363663" y="4852852"/>
            <a:ext cx="327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STMAYOUTHBASEBALL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613" y="1299150"/>
            <a:ext cx="86047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Most Association Communications will be sent through Facebook and Instagram accounts</a:t>
            </a:r>
          </a:p>
          <a:p>
            <a:pPr lvl="1"/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04" y="11382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Communications</a:t>
            </a:r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995FD087-4C76-7E0D-43EA-C464E3D4D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" y="94886"/>
            <a:ext cx="774382" cy="7743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A5F757-3AF1-5B98-464A-75C5DFA46E3E}"/>
              </a:ext>
            </a:extLst>
          </p:cNvPr>
          <p:cNvSpPr txBox="1"/>
          <p:nvPr/>
        </p:nvSpPr>
        <p:spPr>
          <a:xfrm>
            <a:off x="535781" y="5908612"/>
            <a:ext cx="77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**Tournament photos can be sent directly through Facebook Messenger**</a:t>
            </a:r>
          </a:p>
        </p:txBody>
      </p:sp>
    </p:spTree>
    <p:extLst>
      <p:ext uri="{BB962C8B-B14F-4D97-AF65-F5344CB8AC3E}">
        <p14:creationId xmlns:p14="http://schemas.microsoft.com/office/powerpoint/2010/main" val="22890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52" y="27384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330" y="1075783"/>
            <a:ext cx="77093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STMA Youth Baseball Board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STMA Youth Baseball Coordinators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STMA Travel Coaches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STMA and MYAS Code of Conduct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STMA Youth Baseball Commitment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Supporting Our Athletes in Performance and Development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Travel Baseball Expenses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Tournaments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Uniforms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Practices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Volunteer Check / Volunteer Time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Annual Fundraiser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Field Etiquette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Important Dates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Communications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Expectations for Youth Baseball while in High School </a:t>
            </a:r>
            <a:endParaRPr lang="en-US" sz="1400" b="1" dirty="0"/>
          </a:p>
        </p:txBody>
      </p:sp>
      <p:pic>
        <p:nvPicPr>
          <p:cNvPr id="3" name="Picture 2" descr="A cartoon of a knight helmet&#10;&#10;Description automatically generated">
            <a:extLst>
              <a:ext uri="{FF2B5EF4-FFF2-40B4-BE49-F238E27FC236}">
                <a16:creationId xmlns:a16="http://schemas.microsoft.com/office/drawing/2014/main" id="{76470970-4A3A-5238-9D56-EA266A12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0" y="210381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5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04" y="11382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Communications</a:t>
            </a:r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995FD087-4C76-7E0D-43EA-C464E3D4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" y="94886"/>
            <a:ext cx="774382" cy="7743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72B304-0974-E035-5074-3A1DFC19FCE6}"/>
              </a:ext>
            </a:extLst>
          </p:cNvPr>
          <p:cNvSpPr txBox="1"/>
          <p:nvPr/>
        </p:nvSpPr>
        <p:spPr>
          <a:xfrm>
            <a:off x="-185166" y="1021842"/>
            <a:ext cx="87553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Travel League and Team Specific Communications through SportsEngine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SportsEngine Help For Parents: </a:t>
            </a:r>
            <a:r>
              <a:rPr lang="en-US" sz="1800" dirty="0">
                <a:hlinkClick r:id="rId4"/>
              </a:rPr>
              <a:t>SE Help For Parents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Mobile App Setup and Guide: </a:t>
            </a:r>
            <a:r>
              <a:rPr lang="en-US" sz="1800" dirty="0">
                <a:hlinkClick r:id="rId5"/>
              </a:rPr>
              <a:t>mobile start up guide</a:t>
            </a:r>
            <a:endParaRPr lang="en-US" sz="1800" dirty="0"/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7F9390-4232-9988-D6CB-B86180176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260" y="143868"/>
            <a:ext cx="817953" cy="808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59D3BD-B762-F483-33B9-1109B2C8B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239" y="2238006"/>
            <a:ext cx="1936429" cy="4197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7B52DC-A038-6C5A-0C75-CC11730E9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8623" y="2262750"/>
            <a:ext cx="2120126" cy="4197096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E22B0182-5397-1B99-2D30-C77EDC80C2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590" y="4026036"/>
            <a:ext cx="1360033" cy="18284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2DCC48-2DCE-DDA3-A6EB-8E55F91B4115}"/>
              </a:ext>
            </a:extLst>
          </p:cNvPr>
          <p:cNvSpPr txBox="1"/>
          <p:nvPr/>
        </p:nvSpPr>
        <p:spPr>
          <a:xfrm>
            <a:off x="5948442" y="2350008"/>
            <a:ext cx="3046968" cy="230832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Team Chats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Photo Gallery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Calendar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Roster w/parent contact info</a:t>
            </a:r>
          </a:p>
        </p:txBody>
      </p:sp>
    </p:spTree>
    <p:extLst>
      <p:ext uri="{BB962C8B-B14F-4D97-AF65-F5344CB8AC3E}">
        <p14:creationId xmlns:p14="http://schemas.microsoft.com/office/powerpoint/2010/main" val="2660014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04" y="11382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Communications - Guardians</a:t>
            </a:r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995FD087-4C76-7E0D-43EA-C464E3D4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" y="94886"/>
            <a:ext cx="774382" cy="7743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72B304-0974-E035-5074-3A1DFC19FCE6}"/>
              </a:ext>
            </a:extLst>
          </p:cNvPr>
          <p:cNvSpPr txBox="1"/>
          <p:nvPr/>
        </p:nvSpPr>
        <p:spPr>
          <a:xfrm>
            <a:off x="-185166" y="1021842"/>
            <a:ext cx="875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SportsEngine Help For Parents: </a:t>
            </a:r>
            <a:r>
              <a:rPr lang="en-US" sz="1800" dirty="0">
                <a:hlinkClick r:id="rId4"/>
              </a:rPr>
              <a:t>SE Help For Parents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 a Guardian: </a:t>
            </a:r>
            <a:r>
              <a:rPr lang="en-US" dirty="0">
                <a:hlinkClick r:id="rId5"/>
              </a:rPr>
              <a:t>How to Add a Guardian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47F9390-4232-9988-D6CB-B861801766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260" y="143868"/>
            <a:ext cx="817953" cy="808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7D7CB8-D307-C32F-FCCC-B2A6ED862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73" y="1709928"/>
            <a:ext cx="3587167" cy="514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18881-056C-22B1-0FB8-8FA4E9D9A0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523" y="1709928"/>
            <a:ext cx="4791456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8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6674B-44AF-C950-8130-148309BFE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1DB9-5EF3-32B0-E942-9470551C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9" y="13668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Youth Baseball for High School Players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A38875-AD17-4766-4A39-DB4FF5953261}"/>
              </a:ext>
            </a:extLst>
          </p:cNvPr>
          <p:cNvSpPr txBox="1">
            <a:spLocks/>
          </p:cNvSpPr>
          <p:nvPr/>
        </p:nvSpPr>
        <p:spPr>
          <a:xfrm>
            <a:off x="390299" y="1380268"/>
            <a:ext cx="8363401" cy="53382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04434268-FCFC-A6B9-8677-FBC4A5262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5" y="128112"/>
            <a:ext cx="774382" cy="774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C4613-DB02-4C9F-44A9-AE8EF7F6E0BD}"/>
              </a:ext>
            </a:extLst>
          </p:cNvPr>
          <p:cNvSpPr txBox="1"/>
          <p:nvPr/>
        </p:nvSpPr>
        <p:spPr>
          <a:xfrm>
            <a:off x="285135" y="1563329"/>
            <a:ext cx="85697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Options for both High School Players and Non-High School players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High School Players are placed on Legion or 15AAA teams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Non-High School Players are placed on 16u or 19u teams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Available to players 15 – 19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Registration for High School Players will start in February and end by April 1st</a:t>
            </a:r>
          </a:p>
        </p:txBody>
      </p:sp>
    </p:spTree>
    <p:extLst>
      <p:ext uri="{BB962C8B-B14F-4D97-AF65-F5344CB8AC3E}">
        <p14:creationId xmlns:p14="http://schemas.microsoft.com/office/powerpoint/2010/main" val="4093471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A0883-48C8-0926-29E4-69A80B9B8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9429-4279-2B3C-C6D7-3B43A157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189" y="13668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THANK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2A0165-A5D2-EEBF-9EC5-1D40E4BC45BB}"/>
              </a:ext>
            </a:extLst>
          </p:cNvPr>
          <p:cNvSpPr txBox="1">
            <a:spLocks/>
          </p:cNvSpPr>
          <p:nvPr/>
        </p:nvSpPr>
        <p:spPr>
          <a:xfrm>
            <a:off x="390299" y="1380268"/>
            <a:ext cx="8363401" cy="53382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To all players for making the choosing to participate in STMA Traveling Baseball. </a:t>
            </a:r>
          </a:p>
          <a:p>
            <a:r>
              <a:rPr lang="en-US" sz="2100" b="1" dirty="0"/>
              <a:t>Have fun, give your maximum effort, and be a great teammate.</a:t>
            </a:r>
          </a:p>
          <a:p>
            <a:endParaRPr lang="en-US" sz="2100" dirty="0"/>
          </a:p>
          <a:p>
            <a:r>
              <a:rPr lang="en-US" sz="2100" dirty="0"/>
              <a:t>To all parents for making the commitment of time and money to allow your child to participate in STMA Traveling Baseball. </a:t>
            </a:r>
          </a:p>
          <a:p>
            <a:r>
              <a:rPr lang="en-US" sz="2100" b="1" dirty="0"/>
              <a:t>Enjoy watching the players play, let the coaches coach and be a great fan.</a:t>
            </a:r>
          </a:p>
          <a:p>
            <a:pPr marL="0" indent="0">
              <a:buNone/>
            </a:pPr>
            <a:endParaRPr lang="en-US" sz="2100" dirty="0"/>
          </a:p>
          <a:p>
            <a:pPr marL="0" indent="0" algn="ctr">
              <a:buNone/>
            </a:pPr>
            <a:r>
              <a:rPr lang="en-US" sz="2100" b="1" dirty="0"/>
              <a:t>Together we are responsible for maintaining the STMA legacy of good sportsmanship and competitive baseball.</a:t>
            </a:r>
          </a:p>
          <a:p>
            <a:pPr marL="0" indent="0" algn="ctr">
              <a:buNone/>
            </a:pPr>
            <a:endParaRPr lang="en-US" sz="2100" b="1" dirty="0"/>
          </a:p>
          <a:p>
            <a:pPr marL="0" indent="0" algn="ctr">
              <a:buNone/>
            </a:pPr>
            <a:r>
              <a:rPr lang="en-US" sz="2100" b="1" dirty="0"/>
              <a:t>GO KNIGHTS!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7" name="Picture 6" descr="A cartoon of a knight helmet&#10;&#10;Description automatically generated">
            <a:extLst>
              <a:ext uri="{FF2B5EF4-FFF2-40B4-BE49-F238E27FC236}">
                <a16:creationId xmlns:a16="http://schemas.microsoft.com/office/drawing/2014/main" id="{9A3D6088-E8D7-F06D-FDB7-EED0AC2B9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5" y="128112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1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2EAD-334E-41A5-B8AD-F1DB1078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6" y="365126"/>
            <a:ext cx="7627583" cy="1325563"/>
          </a:xfrm>
        </p:spPr>
        <p:txBody>
          <a:bodyPr/>
          <a:lstStyle/>
          <a:p>
            <a:r>
              <a:rPr lang="en-US" b="1" dirty="0"/>
              <a:t>Meet Your Coach/Team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6ED4-14BF-46E6-83D7-8D9996BEE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your coach at the table outside to provide Volunteer check, gather any team specific information</a:t>
            </a:r>
          </a:p>
          <a:p>
            <a:r>
              <a:rPr lang="en-US" dirty="0"/>
              <a:t>Coaches – When complete return to auditorium to return checks and provide contact details for all coaches</a:t>
            </a:r>
          </a:p>
        </p:txBody>
      </p:sp>
      <p:pic>
        <p:nvPicPr>
          <p:cNvPr id="4" name="Picture 3" descr="A cartoon of a knight helmet&#10;&#10;Description automatically generated">
            <a:extLst>
              <a:ext uri="{FF2B5EF4-FFF2-40B4-BE49-F238E27FC236}">
                <a16:creationId xmlns:a16="http://schemas.microsoft.com/office/drawing/2014/main" id="{FF5C0385-BBD2-EAC7-B9CA-0D5C5ECDC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4" y="596584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0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971" y="23955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2025  STMA Youth Baseball Board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256" y="1212871"/>
            <a:ext cx="871106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Chris Geryol: 		 	President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Ron Wetzel: 		 	Vice President/Travel Director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Hannah Krehbiel	 	Treasurer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Tom Rech: 	 		Uniform Director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Levi Fry: 		 	Player Development Director/Legion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Tim Rick:	 		Tournament Director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Mike </a:t>
            </a:r>
            <a:r>
              <a:rPr lang="en-US" sz="2100" b="1" dirty="0" err="1"/>
              <a:t>Allbee</a:t>
            </a:r>
            <a:r>
              <a:rPr lang="en-US" sz="2100" b="1" dirty="0"/>
              <a:t>:			Fundraising and Sponsorship Director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Davis Keller:		 	Field and Facilities Director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Nathan Mashek:		Equipment Director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Allison Schultz:		Secretary and Technology Director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Jason Kennedy: 		House League Director – Ages 8 and under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Kyle Christen:		House League Director – Ages 9 - 14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John Marstein:		House League Director – Fall and 15+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BF814-474B-4361-AFE1-D9EEE2EAB3F8}"/>
              </a:ext>
            </a:extLst>
          </p:cNvPr>
          <p:cNvSpPr txBox="1"/>
          <p:nvPr/>
        </p:nvSpPr>
        <p:spPr>
          <a:xfrm>
            <a:off x="264256" y="5460463"/>
            <a:ext cx="837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** Contact Information can be found on our website under the page “Contact Us” **</a:t>
            </a:r>
          </a:p>
        </p:txBody>
      </p:sp>
      <p:pic>
        <p:nvPicPr>
          <p:cNvPr id="6" name="Picture 5" descr="A cartoon of a knight helmet&#10;&#10;Description automatically generated">
            <a:extLst>
              <a:ext uri="{FF2B5EF4-FFF2-40B4-BE49-F238E27FC236}">
                <a16:creationId xmlns:a16="http://schemas.microsoft.com/office/drawing/2014/main" id="{1A7CF900-F8A0-030B-24F3-7ECAF355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89" y="150972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3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970" y="239554"/>
            <a:ext cx="8143733" cy="685800"/>
          </a:xfrm>
        </p:spPr>
        <p:txBody>
          <a:bodyPr>
            <a:noAutofit/>
          </a:bodyPr>
          <a:lstStyle/>
          <a:p>
            <a:r>
              <a:rPr lang="en-US" sz="3600" b="1" dirty="0"/>
              <a:t>2025  STMA Youth Baseball Coordinators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256" y="1212871"/>
            <a:ext cx="87110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Tom Middaugh: 		Association Umpire Coordinator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Aaron Schmitz: 		Compliance Coordinator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Cindy Bowser:	 	Volunteer Coordinator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Kyle Abendroth		Equipment Coordinator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Rachel Hoppenrath:		Concessions Coordinator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Juanita Marstein:		Picture Day Coordinator</a:t>
            </a:r>
          </a:p>
          <a:p>
            <a:pPr marL="342900" indent="-342900">
              <a:buFont typeface="Arial" charset="0"/>
              <a:buChar char="•"/>
            </a:pPr>
            <a:endParaRPr lang="en-US" sz="2100" b="1" dirty="0"/>
          </a:p>
          <a:p>
            <a:pPr marL="342900" indent="-342900">
              <a:buFont typeface="Arial" charset="0"/>
              <a:buChar char="•"/>
            </a:pPr>
            <a:r>
              <a:rPr lang="en-US" sz="2100" b="1" dirty="0"/>
              <a:t>House League Coordinators – See “Contact Us”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BF814-474B-4361-AFE1-D9EEE2EAB3F8}"/>
              </a:ext>
            </a:extLst>
          </p:cNvPr>
          <p:cNvSpPr txBox="1"/>
          <p:nvPr/>
        </p:nvSpPr>
        <p:spPr>
          <a:xfrm>
            <a:off x="363984" y="5832629"/>
            <a:ext cx="837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** Contact Information can be found on our website under the page “Contact Us” **</a:t>
            </a:r>
          </a:p>
        </p:txBody>
      </p:sp>
      <p:pic>
        <p:nvPicPr>
          <p:cNvPr id="8" name="Picture 7" descr="A cartoon of a knight helmet&#10;&#10;Description automatically generated">
            <a:extLst>
              <a:ext uri="{FF2B5EF4-FFF2-40B4-BE49-F238E27FC236}">
                <a16:creationId xmlns:a16="http://schemas.microsoft.com/office/drawing/2014/main" id="{1BE822A6-46EE-B660-E15D-A5D7EAD0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88" y="195263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182" y="284798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2025 Traveling Team Head Coaches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611" y="1145470"/>
            <a:ext cx="77093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9AAA:		Jason Kennedy</a:t>
            </a:r>
          </a:p>
          <a:p>
            <a:r>
              <a:rPr lang="en-US" b="1" dirty="0"/>
              <a:t>9AA Gold:	Ryan </a:t>
            </a:r>
            <a:r>
              <a:rPr lang="en-US" b="1" dirty="0" err="1"/>
              <a:t>Zyvoloski</a:t>
            </a:r>
            <a:endParaRPr lang="en-US" b="1" dirty="0"/>
          </a:p>
          <a:p>
            <a:r>
              <a:rPr lang="en-US" b="1" dirty="0"/>
              <a:t>9AA Blue:	Ralph Foreman</a:t>
            </a:r>
          </a:p>
          <a:p>
            <a:r>
              <a:rPr lang="en-US" b="1" dirty="0"/>
              <a:t>10A:		Tony Dorn</a:t>
            </a:r>
          </a:p>
          <a:p>
            <a:r>
              <a:rPr lang="en-US" b="1" dirty="0"/>
              <a:t>10AA:		Jacob Oberle</a:t>
            </a:r>
          </a:p>
          <a:p>
            <a:r>
              <a:rPr lang="en-US" b="1" dirty="0"/>
              <a:t>10AAA:		Jeff Mueller</a:t>
            </a:r>
          </a:p>
          <a:p>
            <a:r>
              <a:rPr lang="en-US" b="1" dirty="0"/>
              <a:t>11A:		Steve Burke</a:t>
            </a:r>
          </a:p>
          <a:p>
            <a:r>
              <a:rPr lang="en-US" b="1" dirty="0"/>
              <a:t>11AA:		Cody Bohm</a:t>
            </a:r>
          </a:p>
          <a:p>
            <a:r>
              <a:rPr lang="en-US" b="1" dirty="0"/>
              <a:t>11AAA:		Eric Kolles</a:t>
            </a:r>
          </a:p>
          <a:p>
            <a:r>
              <a:rPr lang="en-US" b="1" dirty="0"/>
              <a:t>12A:		Jason </a:t>
            </a:r>
            <a:r>
              <a:rPr lang="en-US" b="1" dirty="0" err="1"/>
              <a:t>Lindula</a:t>
            </a:r>
            <a:endParaRPr lang="en-US" b="1" dirty="0"/>
          </a:p>
          <a:p>
            <a:r>
              <a:rPr lang="en-US" b="1" dirty="0"/>
              <a:t>12AA Blue:	Mike Bast</a:t>
            </a:r>
          </a:p>
          <a:p>
            <a:r>
              <a:rPr lang="en-US" b="1" dirty="0"/>
              <a:t>12AA Gold:	Josh Weber	</a:t>
            </a:r>
          </a:p>
          <a:p>
            <a:r>
              <a:rPr lang="en-US" b="1" dirty="0"/>
              <a:t>12AAA:		Greg Rios</a:t>
            </a:r>
          </a:p>
          <a:p>
            <a:r>
              <a:rPr lang="en-US" b="1" dirty="0"/>
              <a:t>13A:		Corey Hanson	</a:t>
            </a:r>
          </a:p>
          <a:p>
            <a:r>
              <a:rPr lang="en-US" b="1" dirty="0"/>
              <a:t>13AA:		Andy Childs	</a:t>
            </a:r>
          </a:p>
          <a:p>
            <a:r>
              <a:rPr lang="en-US" b="1" dirty="0"/>
              <a:t>13AAA:		Brian Warzecha</a:t>
            </a:r>
          </a:p>
          <a:p>
            <a:r>
              <a:rPr lang="en-US" b="1" dirty="0"/>
              <a:t>14/15A:		Peter Schneider</a:t>
            </a:r>
          </a:p>
          <a:p>
            <a:r>
              <a:rPr lang="en-US" b="1" dirty="0"/>
              <a:t>14AA Blue:	Travis Hunter</a:t>
            </a:r>
          </a:p>
          <a:p>
            <a:r>
              <a:rPr lang="en-US" b="1" dirty="0"/>
              <a:t>14AA Gold: 	Aaron Schmitz	</a:t>
            </a:r>
          </a:p>
          <a:p>
            <a:r>
              <a:rPr lang="en-US" b="1" dirty="0"/>
              <a:t>14AAA:		Rob Geiman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70" y="1969770"/>
            <a:ext cx="2997200" cy="3150870"/>
          </a:xfrm>
          <a:prstGeom prst="rect">
            <a:avLst/>
          </a:prstGeom>
        </p:spPr>
      </p:pic>
      <p:pic>
        <p:nvPicPr>
          <p:cNvPr id="8" name="Picture 7" descr="A cartoon of a knight helmet&#10;&#10;Description automatically generated">
            <a:extLst>
              <a:ext uri="{FF2B5EF4-FFF2-40B4-BE49-F238E27FC236}">
                <a16:creationId xmlns:a16="http://schemas.microsoft.com/office/drawing/2014/main" id="{91322EBD-FF20-29E4-7ADC-5A103754E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00" y="196216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82" y="19383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Code of Conduct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225" y="1189132"/>
            <a:ext cx="8565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2000" dirty="0"/>
              <a:t>STMA &amp; MYAS Code of Conduct Documents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Demonstrate respectful behavior to all coaches, players, parents and umpires.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Alcohol or tobacco use during the game will lead to removal &amp; suspension</a:t>
            </a:r>
          </a:p>
          <a:p>
            <a:pPr marL="557213" lvl="1" indent="-214313">
              <a:buFont typeface="Arial" charset="0"/>
              <a:buChar char="•"/>
            </a:pPr>
            <a:r>
              <a:rPr lang="en-US" sz="2000" dirty="0"/>
              <a:t>If a Player or a Parent is ejected, then the Coach is also ejected</a:t>
            </a:r>
          </a:p>
          <a:p>
            <a:pPr marL="100013" indent="-214313">
              <a:buFont typeface="Arial" charset="0"/>
              <a:buChar char="•"/>
            </a:pPr>
            <a:r>
              <a:rPr lang="en-US" sz="2000" dirty="0"/>
              <a:t>Parent Code of Conduct was acknowledged during registration</a:t>
            </a:r>
          </a:p>
          <a:p>
            <a:pPr marL="100013" indent="-214313">
              <a:buFont typeface="Arial" charset="0"/>
              <a:buChar char="•"/>
            </a:pPr>
            <a:r>
              <a:rPr lang="en-US" sz="2000" dirty="0"/>
              <a:t>Players follow MYAS Code of Conduct, will be signed online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97225" y="4607039"/>
            <a:ext cx="78360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Your behavior is a reflection of our entire STMA community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US" sz="2100" b="1" dirty="0"/>
              <a:t>BE A GREAT TEAMMATE</a:t>
            </a:r>
          </a:p>
          <a:p>
            <a:pPr marL="342900" indent="-342900" algn="ctr">
              <a:buFont typeface="Arial" charset="0"/>
              <a:buChar char="•"/>
            </a:pPr>
            <a:r>
              <a:rPr lang="en-US" sz="2100" b="1" dirty="0"/>
              <a:t>BE A GREAT FAN</a:t>
            </a:r>
          </a:p>
        </p:txBody>
      </p:sp>
      <p:pic>
        <p:nvPicPr>
          <p:cNvPr id="6" name="Picture 5" descr="A cartoon of a knight helmet&#10;&#10;Description automatically generated">
            <a:extLst>
              <a:ext uri="{FF2B5EF4-FFF2-40B4-BE49-F238E27FC236}">
                <a16:creationId xmlns:a16="http://schemas.microsoft.com/office/drawing/2014/main" id="{41154822-2F3C-89FD-C256-517838D95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1" y="149543"/>
            <a:ext cx="774382" cy="774382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52F4D63-F00E-1AE1-76AE-04DADF515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170379"/>
              </p:ext>
            </p:extLst>
          </p:nvPr>
        </p:nvGraphicFramePr>
        <p:xfrm>
          <a:off x="7936992" y="589264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71480" progId="Acrobat.Document.DC">
                  <p:embed/>
                </p:oleObj>
              </mc:Choice>
              <mc:Fallback>
                <p:oleObj name="Acrobat Document" showAsIcon="1" r:id="rId4" imgW="914400" imgH="771480" progId="Acrobat.Document.DC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52F4D63-F00E-1AE1-76AE-04DADF515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6992" y="589264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400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82" y="193834"/>
            <a:ext cx="78867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Commitment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A3950-4DCC-0479-B626-305123B0B6E1}"/>
              </a:ext>
            </a:extLst>
          </p:cNvPr>
          <p:cNvSpPr txBox="1"/>
          <p:nvPr/>
        </p:nvSpPr>
        <p:spPr>
          <a:xfrm>
            <a:off x="466344" y="1371600"/>
            <a:ext cx="8311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Commitment Expectation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Attend all games and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Other Athletic events should be secondary; this is Baseball season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Exceptions include, but are not limited 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Family emergencies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Academic events/Homework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School Baseball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Communicate with your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Attendance may affect your playing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Travel Handbook</a:t>
            </a:r>
          </a:p>
        </p:txBody>
      </p:sp>
      <p:pic>
        <p:nvPicPr>
          <p:cNvPr id="10" name="Picture 9" descr="A cartoon of a knight helmet&#10;&#10;Description automatically generated">
            <a:extLst>
              <a:ext uri="{FF2B5EF4-FFF2-40B4-BE49-F238E27FC236}">
                <a16:creationId xmlns:a16="http://schemas.microsoft.com/office/drawing/2014/main" id="{3F123D54-6785-3D37-35B2-EBAF42A92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4886"/>
            <a:ext cx="774382" cy="7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2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F725-9231-C091-F2F5-D36BDB9B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601" y="360382"/>
            <a:ext cx="7886700" cy="1325563"/>
          </a:xfrm>
        </p:spPr>
        <p:txBody>
          <a:bodyPr/>
          <a:lstStyle/>
          <a:p>
            <a:r>
              <a:rPr lang="en-US" b="1" dirty="0"/>
              <a:t>Supporting Our Athlete in Performance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CAC41-CC79-814B-FF66-13D18E5C5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90" y="5972362"/>
            <a:ext cx="7477660" cy="677211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Video Link</a:t>
            </a:r>
            <a:endParaRPr lang="en-US" dirty="0"/>
          </a:p>
        </p:txBody>
      </p:sp>
      <p:pic>
        <p:nvPicPr>
          <p:cNvPr id="4" name="Picture 3" descr="A cartoon of a knight helmet&#10;&#10;Description automatically generated">
            <a:extLst>
              <a:ext uri="{FF2B5EF4-FFF2-40B4-BE49-F238E27FC236}">
                <a16:creationId xmlns:a16="http://schemas.microsoft.com/office/drawing/2014/main" id="{1685B3A7-76A3-49AD-34EA-DA1E0EBC1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7" y="596584"/>
            <a:ext cx="774382" cy="774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6B7F87-D3B2-EDE1-0CA4-1028A20C3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4484"/>
            <a:ext cx="9144000" cy="43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5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E3C8B-1E01-8E31-3B06-E713339A7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794F9-2F9C-A04F-0188-76B4B177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52" y="365124"/>
            <a:ext cx="7886700" cy="1325563"/>
          </a:xfrm>
        </p:spPr>
        <p:txBody>
          <a:bodyPr/>
          <a:lstStyle/>
          <a:p>
            <a:r>
              <a:rPr lang="en-US" b="1" dirty="0"/>
              <a:t>Supporting Our Athlete: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D3594-3454-BCC2-0D31-DD903F84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808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Tip #1: Cheer for the Effort, Not the Score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Tip #2: Let the Coach Be the Coach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Tip #3: Keep Your Cool in the Stands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Tip #4: Be Present Without the Pressure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Tip #5: Keep the Conversation Light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6FDDA-F723-22A1-2B82-ADB26F1B1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777"/>
            <a:ext cx="77425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8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1739</Words>
  <Application>Microsoft Office PowerPoint</Application>
  <PresentationFormat>Letter Paper (8.5x11 in)</PresentationFormat>
  <Paragraphs>291</Paragraphs>
  <Slides>24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1_Office Theme</vt:lpstr>
      <vt:lpstr>Acrobat Document</vt:lpstr>
      <vt:lpstr>STMA Youth Baseball Traveling Teams 2025</vt:lpstr>
      <vt:lpstr>Agenda</vt:lpstr>
      <vt:lpstr>2025  STMA Youth Baseball Board</vt:lpstr>
      <vt:lpstr>2025  STMA Youth Baseball Coordinators</vt:lpstr>
      <vt:lpstr>2025 Traveling Team Head Coaches</vt:lpstr>
      <vt:lpstr>Code of Conduct</vt:lpstr>
      <vt:lpstr>Commitment</vt:lpstr>
      <vt:lpstr>Supporting Our Athlete in Performance and Development</vt:lpstr>
      <vt:lpstr>Supporting Our Athlete: Tips</vt:lpstr>
      <vt:lpstr>Traveling Baseball Expenses</vt:lpstr>
      <vt:lpstr>Traveling Baseball Expenses</vt:lpstr>
      <vt:lpstr> Tournaments</vt:lpstr>
      <vt:lpstr>Uniforms</vt:lpstr>
      <vt:lpstr> Practices</vt:lpstr>
      <vt:lpstr>Volunteer Expectations</vt:lpstr>
      <vt:lpstr>Annual Fundraiser – Discount Cards</vt:lpstr>
      <vt:lpstr>Field Etiquette</vt:lpstr>
      <vt:lpstr> Important Dates</vt:lpstr>
      <vt:lpstr>Communications</vt:lpstr>
      <vt:lpstr>Communications</vt:lpstr>
      <vt:lpstr>Communications - Guardians</vt:lpstr>
      <vt:lpstr> Youth Baseball for High School Players</vt:lpstr>
      <vt:lpstr> THANK YOU</vt:lpstr>
      <vt:lpstr>Meet Your Coach/Team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Geryol, Chris</cp:lastModifiedBy>
  <cp:revision>133</cp:revision>
  <cp:lastPrinted>2020-02-27T16:36:47Z</cp:lastPrinted>
  <dcterms:created xsi:type="dcterms:W3CDTF">2019-02-18T18:19:40Z</dcterms:created>
  <dcterms:modified xsi:type="dcterms:W3CDTF">2025-02-18T18:12:40Z</dcterms:modified>
</cp:coreProperties>
</file>