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Black" panose="020B060402020202020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A2C364-970E-4182-A915-BC14FC0AD87C}">
  <a:tblStyle styleId="{DBA2C364-970E-4182-A915-BC14FC0AD8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4470805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4470805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f447080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f447080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498777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498777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30a6642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30a6642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3cac52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f3cac52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30a664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30a664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44707f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44707f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30a6642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30a6642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4470805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4470805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4470805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4470805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30a6642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30a6642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3cac526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3cac526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FUKFe95R0J_wmwHcyqvp359c5kjfFN8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iRwUsnTb5-Y7GnUDn-GHxrv7MskhfRp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700" y="228600"/>
            <a:ext cx="3036100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263175"/>
            <a:ext cx="56538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Seacoast United/Exeter Hawks</a:t>
            </a:r>
            <a:endParaRPr sz="3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Black"/>
              <a:buChar char="-"/>
            </a:pPr>
            <a:r>
              <a:rPr lang="en-GB" sz="32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Home Workout Plan -</a:t>
            </a:r>
            <a:endParaRPr sz="32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March 23rd - 27th</a:t>
            </a:r>
            <a:endParaRPr sz="30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5" y="316000"/>
            <a:ext cx="168968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92242DBF-2A06-4BF2-92F4-12F9B36BE2D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4" y="1485723"/>
            <a:ext cx="1354211" cy="13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Lower Body Workout </a:t>
            </a:r>
            <a:endParaRPr/>
          </a:p>
        </p:txBody>
      </p:sp>
      <p:cxnSp>
        <p:nvCxnSpPr>
          <p:cNvPr id="138" name="Google Shape;138;p22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2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~Thursday~</a:t>
            </a:r>
            <a:endParaRPr i="1"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817463"/>
            <a:ext cx="3979780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380" y="1624500"/>
            <a:ext cx="3914775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F3CA8137-08DB-483D-A67F-79DFF28C0BF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Cool Down</a:t>
            </a:r>
            <a:endParaRPr/>
          </a:p>
        </p:txBody>
      </p:sp>
      <p:cxnSp>
        <p:nvCxnSpPr>
          <p:cNvPr id="148" name="Google Shape;148;p23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3"/>
          <p:cNvSpPr txBox="1"/>
          <p:nvPr/>
        </p:nvSpPr>
        <p:spPr>
          <a:xfrm>
            <a:off x="196275" y="11161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 Mon, Tues, Thurs and Fri ~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00" y="1632150"/>
            <a:ext cx="1779100" cy="11663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413" y="1632150"/>
            <a:ext cx="1782032" cy="12348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9975" y="1675063"/>
            <a:ext cx="1782025" cy="114902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3450" y="3042913"/>
            <a:ext cx="1779100" cy="117433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8837" y="3120625"/>
            <a:ext cx="1711149" cy="11663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7825" y="3083375"/>
            <a:ext cx="1711150" cy="1111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80750" y="4461650"/>
            <a:ext cx="4817280" cy="5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xeter Youth Soccer Association">
            <a:extLst>
              <a:ext uri="{FF2B5EF4-FFF2-40B4-BE49-F238E27FC236}">
                <a16:creationId xmlns:a16="http://schemas.microsoft.com/office/drawing/2014/main" id="{46C44586-0C0F-4EE2-B72F-D0965A611BF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11700" y="1243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i="1" dirty="0"/>
              <a:t>We want to build your knowledge of the game, and get players thinking a bit. </a:t>
            </a:r>
            <a:endParaRPr sz="1400" b="1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Let us know who your </a:t>
            </a:r>
            <a:r>
              <a:rPr lang="en-GB" sz="1400" dirty="0" err="1"/>
              <a:t>favorite</a:t>
            </a:r>
            <a:r>
              <a:rPr lang="en-GB" sz="1400" dirty="0"/>
              <a:t> player is in your preferred position, and what key qualities that have that separate them from the rest. This should include both in and out of possession.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 u="sng" dirty="0"/>
              <a:t>This can include:</a:t>
            </a:r>
            <a:br>
              <a:rPr lang="en-GB" sz="1400" dirty="0"/>
            </a:br>
            <a:r>
              <a:rPr lang="en-GB" sz="1400" dirty="0"/>
              <a:t>- Key skills. </a:t>
            </a:r>
            <a:br>
              <a:rPr lang="en-GB" sz="1400" dirty="0"/>
            </a:br>
            <a:r>
              <a:rPr lang="en-GB" sz="1400" dirty="0"/>
              <a:t>- What do they do well when they have the ball at their feet?</a:t>
            </a:r>
            <a:br>
              <a:rPr lang="en-GB" sz="1400" dirty="0"/>
            </a:br>
            <a:r>
              <a:rPr lang="en-GB" sz="1400" dirty="0"/>
              <a:t>- How about when their team mate has the ball?</a:t>
            </a:r>
            <a:br>
              <a:rPr lang="en-GB" sz="1400" dirty="0"/>
            </a:br>
            <a:r>
              <a:rPr lang="en-GB" sz="1400" dirty="0"/>
              <a:t>- What are they doing well when they are trying to receive the ball?</a:t>
            </a:r>
            <a:br>
              <a:rPr lang="en-GB" sz="1400" dirty="0"/>
            </a:br>
            <a:r>
              <a:rPr lang="en-GB" sz="1400" dirty="0"/>
              <a:t>- What about when the opposition have possession?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dirty="0"/>
              <a:t>Please email your Head Coach by Friday with your answers via email.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164" name="Google Shape;164;p24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4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~Wednesday~</a:t>
            </a:r>
            <a:endParaRPr/>
          </a:p>
        </p:txBody>
      </p:sp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402B4AAF-589B-43BF-9A50-13DC26B12E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Stay Safe &amp; Stay Fit</a:t>
            </a:r>
            <a:endParaRPr sz="3600" b="1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6" y="2447174"/>
            <a:ext cx="4260300" cy="1299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5"/>
          <p:cNvCxnSpPr/>
          <p:nvPr/>
        </p:nvCxnSpPr>
        <p:spPr>
          <a:xfrm rot="10800000" flipH="1">
            <a:off x="2177500" y="1170100"/>
            <a:ext cx="4756800" cy="354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34150"/>
            <a:ext cx="109065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00FAE1F7-4567-4788-A3FB-B8CE1CE55C2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8" y="2109323"/>
            <a:ext cx="1948122" cy="163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Seacoast United Home Workout Plan </a:t>
            </a:r>
            <a:endParaRPr sz="24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82900" y="1218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 Seacoast United Home Workout will consist of a 5-Day Plan to keep our players active in this time away from Team Training Sessions. The activities we have are all designed so players can perform on their own in a limited space, so should be accessible for all our players.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The Seacoast United Home Workout Weekly Plan will consist of the following:</a:t>
            </a:r>
            <a:endParaRPr sz="140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Aerobic Workout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Technical Based Workout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Core Workout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Upper Body Workout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Lower Body Workout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300"/>
              <a:t>Soccer Homework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This presentation will include a weekly schedule, plus descriptions of the activities we would like the players to perform in each of the workouts</a:t>
            </a:r>
            <a:endParaRPr sz="1400"/>
          </a:p>
        </p:txBody>
      </p:sp>
      <p:cxnSp>
        <p:nvCxnSpPr>
          <p:cNvPr id="65" name="Google Shape;65;p14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15045E2F-37DB-4B7F-B35F-08D184182F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Weekly Schedule (3/23-3/27)</a:t>
            </a:r>
            <a:endParaRPr/>
          </a:p>
        </p:txBody>
      </p:sp>
      <p:cxnSp>
        <p:nvCxnSpPr>
          <p:cNvPr id="73" name="Google Shape;73;p15"/>
          <p:cNvCxnSpPr>
            <a:endCxn id="71" idx="2"/>
          </p:cNvCxnSpPr>
          <p:nvPr/>
        </p:nvCxnSpPr>
        <p:spPr>
          <a:xfrm>
            <a:off x="5634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4" name="Google Shape;74;p15"/>
          <p:cNvGraphicFramePr/>
          <p:nvPr/>
        </p:nvGraphicFramePr>
        <p:xfrm>
          <a:off x="557400" y="1383800"/>
          <a:ext cx="7691175" cy="3475825"/>
        </p:xfrm>
        <a:graphic>
          <a:graphicData uri="http://schemas.openxmlformats.org/drawingml/2006/table">
            <a:tbl>
              <a:tblPr>
                <a:noFill/>
                <a:tableStyleId>{DBA2C364-970E-4182-A915-BC14FC0AD87C}</a:tableStyleId>
              </a:tblPr>
              <a:tblGrid>
                <a:gridCol w="15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Monday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23rd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Tuesday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24th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Wednesday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25th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Thursday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26th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Friday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27th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/>
                        <a:t>Rest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Soccer Homework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Technical Workout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Technical Workout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Aerobic Workout (without the ball)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Aerobic Workout 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(with the ball)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Upper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Lower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760BE5AC-7A2F-4555-AB89-3998FC036D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Warm Up</a:t>
            </a:r>
            <a:endParaRPr/>
          </a:p>
        </p:txBody>
      </p:sp>
      <p:cxnSp>
        <p:nvCxnSpPr>
          <p:cNvPr id="81" name="Google Shape;81;p16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196275" y="11161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 Mon, Tues, Thurs and Fri ~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75" y="1633150"/>
            <a:ext cx="4067349" cy="3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t="13985"/>
          <a:stretch/>
        </p:blipFill>
        <p:spPr>
          <a:xfrm>
            <a:off x="5123775" y="1710663"/>
            <a:ext cx="3397475" cy="30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A134F19B-7A9E-432A-AAC5-B55FC9DA9E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Technical Workout</a:t>
            </a:r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~Monday, Tuesday, Thursday, Friday~</a:t>
            </a:r>
            <a:endParaRPr/>
          </a:p>
        </p:txBody>
      </p:sp>
      <p:pic>
        <p:nvPicPr>
          <p:cNvPr id="93" name="Google Shape;93;p17" title="Technical #1 -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834" y="1417075"/>
            <a:ext cx="6391464" cy="35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FFCA3A8B-7E2F-4DD2-B8C7-A5FFD0F206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Aerobic Workout </a:t>
            </a:r>
            <a:endParaRPr/>
          </a:p>
        </p:txBody>
      </p:sp>
      <p:cxnSp>
        <p:nvCxnSpPr>
          <p:cNvPr id="100" name="Google Shape;100;p18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8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 (without the ball) &amp; Thursday (with the ball) ~</a:t>
            </a:r>
            <a:endParaRPr i="1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50" y="1744475"/>
            <a:ext cx="61722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D8B5BAAA-734B-4B00-8C9A-BCE4015DB1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Aerobic Workout </a:t>
            </a:r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 (without the ball) &amp; Thursday (with the ball) ~</a:t>
            </a:r>
            <a:endParaRPr i="1"/>
          </a:p>
        </p:txBody>
      </p:sp>
      <p:pic>
        <p:nvPicPr>
          <p:cNvPr id="111" name="Google Shape;111;p19" title="SUSC DA Home Workout - Week 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96" y="1688875"/>
            <a:ext cx="8516706" cy="32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7F6691F2-162B-4F37-803B-4C63707CBF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Core Workout </a:t>
            </a: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20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~Tuesday &amp; Thursday~</a:t>
            </a:r>
            <a:endParaRPr i="1"/>
          </a:p>
        </p:txBody>
      </p:sp>
      <p:sp>
        <p:nvSpPr>
          <p:cNvPr id="120" name="Google Shape;120;p20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6 activities, before taking a 1 minute rest. Repeat this process until all sets &amp; repetitions are complete for all exercises***</a:t>
            </a:r>
            <a:endParaRPr b="1"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t="37892"/>
          <a:stretch/>
        </p:blipFill>
        <p:spPr>
          <a:xfrm>
            <a:off x="2651491" y="2021925"/>
            <a:ext cx="3841018" cy="30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A469846E-EBE4-466C-89D6-EC3D8F2FD1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Upper Body Workout </a:t>
            </a:r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1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~Tuesday~</a:t>
            </a:r>
            <a:endParaRPr i="1"/>
          </a:p>
        </p:txBody>
      </p:sp>
      <p:sp>
        <p:nvSpPr>
          <p:cNvPr id="130" name="Google Shape;130;p21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3 activities, before taking a 1 minute rest. Repeat this process until all sets &amp; repetitions are complete for all exercises***</a:t>
            </a:r>
            <a:endParaRPr b="1"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l="3138" t="38866" b="33789"/>
          <a:stretch/>
        </p:blipFill>
        <p:spPr>
          <a:xfrm>
            <a:off x="2220150" y="2393775"/>
            <a:ext cx="4834800" cy="174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98F68C28-103B-4FB5-B7A7-396993E0B2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488</Words>
  <Application>Microsoft Office PowerPoint</Application>
  <PresentationFormat>On-screen Show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 Black</vt:lpstr>
      <vt:lpstr>Arial</vt:lpstr>
      <vt:lpstr>Simple Light</vt:lpstr>
      <vt:lpstr>PowerPoint Presentation</vt:lpstr>
      <vt:lpstr>Seacoast United Home Workout Plan </vt:lpstr>
      <vt:lpstr>Weekly Schedule (3/23-3/27)</vt:lpstr>
      <vt:lpstr>Dynamic Warm Up</vt:lpstr>
      <vt:lpstr>Technical Workout</vt:lpstr>
      <vt:lpstr>Aerobic Workout </vt:lpstr>
      <vt:lpstr>Aerobic Workout </vt:lpstr>
      <vt:lpstr>Core Workout </vt:lpstr>
      <vt:lpstr>Upper Body Workout </vt:lpstr>
      <vt:lpstr>Lower Body Workout </vt:lpstr>
      <vt:lpstr>Cool Down</vt:lpstr>
      <vt:lpstr>Homework</vt:lpstr>
      <vt:lpstr>Stay Safe &amp; Stay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</cp:revision>
  <dcterms:modified xsi:type="dcterms:W3CDTF">2020-03-23T18:57:59Z</dcterms:modified>
</cp:coreProperties>
</file>