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3576fe91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3576fe91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3576fe91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3576fe91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3576fe91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3576fe91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a7dba0a7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a7dba0a7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a7dba0a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a7dba0a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3576fe91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3576fe91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3576fe91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3576fe91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3576fe91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3576fe91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3576fe91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3576fe91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365addf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365add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13.jpg"/><Relationship Id="rId7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Delano Pitching Plan and Philosophy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Throwing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 throwing recovery the same way as a workout recovery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Light movement that brings blood flow to the arm and activates recovery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mobility back in the torso and hips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Listen to your body- on high volume/high intensity days, we don’t need to add more stress. Recovery days we can do more.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and embrace soreness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Being sore is ok, it is how we develop </a:t>
            </a:r>
            <a:r>
              <a:rPr lang="en"/>
              <a:t>strength</a:t>
            </a:r>
            <a:r>
              <a:rPr lang="en"/>
              <a:t> and endurance in the arm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nutrition and sleep seriously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Aim for a gallon of 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Eat the same amount of protein as body weight (175 lbs= 175 grams of protein)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Goals/Metrics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60%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pitch strikes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Overall Strike Percentage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of 3 (2 of the first 3 pitches to a batter are strikes)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Breaking ball Strike percentage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3/1 K/BB ratio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Less than 50 SB’s given up all 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RHP must be 1.3 or less to home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have different timing holds to stall runners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ERA: Under 2.50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Attitude and Philosophy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“Be </a:t>
            </a:r>
            <a:r>
              <a:rPr i="1" lang="en"/>
              <a:t>great</a:t>
            </a:r>
            <a:r>
              <a:rPr lang="en"/>
              <a:t> at what you’re good at.”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Know your strengths as a pitcher and use them often.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Control the game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You hold the ball- the game should move at your pace (faster or slower).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/>
              <a:t>Have great body language</a:t>
            </a:r>
            <a:r>
              <a:rPr lang="en"/>
              <a:t>- non negotiable.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Perfection on the 10%.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90% of our job is pitching the ball- the other 10% will win or lose close games.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10%- Fielding your position, bunt coverage, holding runners, backing up bases, pickoff plays from catcher, etc.</a:t>
            </a:r>
            <a:endParaRPr/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Win the Firsts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First pitch of the at bat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First batter of the inning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First inning of the game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Develop a pre pitch routine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Get sign, deep breath, execute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Middle Wins!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Pitchers miss fastball spot by average of 8-10 inches. Middle target early in the count and move out of the zone late.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Smell blood in the water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Hitters average .158 in 0-2 counts. Don’t mess around, best time to attack.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00" y="367975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963" y="125850"/>
            <a:ext cx="3800787" cy="48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739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Mechanics for Consistent Performance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46632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Athletic Lower half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Have to engage the rear leg early in the delivery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Arm must be ON TIME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Cocking position (L-position) at foot strike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Keep front side closed as long as possible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Direction must be in line with the target at footstrike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Firm glove side that centers up over lead leg at release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Don’t pull glove side in, think “bite the apple”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Head posture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Eyes </a:t>
            </a:r>
            <a:r>
              <a:rPr lang="en" u="sng"/>
              <a:t>must</a:t>
            </a:r>
            <a:r>
              <a:rPr lang="en"/>
              <a:t> </a:t>
            </a:r>
            <a:r>
              <a:rPr lang="en"/>
              <a:t>be level at release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Head is the biggest culprit of poor balance and inconsistent release point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100" y="1017722"/>
            <a:ext cx="1592625" cy="1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100" y="2861150"/>
            <a:ext cx="1907276" cy="19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72899" cy="287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300" y="152400"/>
            <a:ext cx="4971162" cy="27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99" y="3101075"/>
            <a:ext cx="3356120" cy="189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8250" y="2571750"/>
            <a:ext cx="1895250" cy="2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454850" y="1918050"/>
            <a:ext cx="30651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500">
                <a:solidFill>
                  <a:schemeClr val="dk1"/>
                </a:solidFill>
              </a:rPr>
              <a:t>Good!</a:t>
            </a:r>
            <a:endParaRPr b="1" i="1" sz="7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00" y="365250"/>
            <a:ext cx="3323384" cy="2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875" y="152400"/>
            <a:ext cx="4838726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609" y="2664550"/>
            <a:ext cx="22669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9709" y="2664550"/>
            <a:ext cx="3270949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4525" y="2815738"/>
            <a:ext cx="3492600" cy="19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2846475" y="1529700"/>
            <a:ext cx="31245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BAD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238500" y="4126775"/>
            <a:ext cx="34926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Left is Sale bad year with BOS, Right is Cy Young with ATL. Check glove side difference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 Throwing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Warm up to throw, don’t throw to warm 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be sweating a little bit before picking up a baseball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 throwing is a great time to drill mechanics as well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 Balls for training rotation and lower half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Plyo balls for training arm 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Mobility stretches to work on separation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“go through the motions” during your warmup. Have a plan and a purpose and execute.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Catch Play/Practice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plan and a purpose every 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just play catch with your best buddy, find someone who wants and needs the same things you 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Catch play is our “batting practice”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It’s our time to try things, experiment, work on mechanics, etc.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go through the motions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Throw all your pitches every day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Changeups from 75 ft or 90 ft every single day is the best way to learn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an athlete!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be stationary in your catch play, move your feet.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Practice 2x as much out of the stretch as the windup.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most important pitches of the game will come out of the stretch.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